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theme/themeOverride30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76" r:id="rId3"/>
    <p:sldId id="260" r:id="rId4"/>
    <p:sldId id="284" r:id="rId5"/>
    <p:sldId id="285" r:id="rId6"/>
    <p:sldId id="267" r:id="rId7"/>
    <p:sldId id="286" r:id="rId8"/>
    <p:sldId id="271" r:id="rId9"/>
    <p:sldId id="274" r:id="rId10"/>
    <p:sldId id="275" r:id="rId11"/>
    <p:sldId id="272" r:id="rId12"/>
    <p:sldId id="273" r:id="rId13"/>
    <p:sldId id="287" r:id="rId14"/>
    <p:sldId id="288" r:id="rId15"/>
    <p:sldId id="289" r:id="rId16"/>
    <p:sldId id="290" r:id="rId17"/>
    <p:sldId id="308" r:id="rId18"/>
    <p:sldId id="291" r:id="rId19"/>
    <p:sldId id="296" r:id="rId20"/>
    <p:sldId id="292" r:id="rId21"/>
    <p:sldId id="297" r:id="rId22"/>
    <p:sldId id="294" r:id="rId23"/>
    <p:sldId id="298" r:id="rId24"/>
    <p:sldId id="299" r:id="rId25"/>
    <p:sldId id="293" r:id="rId26"/>
    <p:sldId id="295" r:id="rId27"/>
    <p:sldId id="300" r:id="rId28"/>
    <p:sldId id="302" r:id="rId29"/>
    <p:sldId id="303" r:id="rId30"/>
    <p:sldId id="304" r:id="rId31"/>
    <p:sldId id="305" r:id="rId32"/>
    <p:sldId id="306" r:id="rId33"/>
    <p:sldId id="265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2" autoAdjust="0"/>
    <p:restoredTop sz="86578" autoAdjust="0"/>
  </p:normalViewPr>
  <p:slideViewPr>
    <p:cSldViewPr>
      <p:cViewPr>
        <p:scale>
          <a:sx n="89" d="100"/>
          <a:sy n="89" d="100"/>
        </p:scale>
        <p:origin x="-111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24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25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6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27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28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2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30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>
                <a:solidFill>
                  <a:srgbClr val="FF0000"/>
                </a:solidFill>
              </a:rPr>
              <a:t>ITALIANO-PARALLELE-PRIME</a:t>
            </a:r>
          </a:p>
        </c:rich>
      </c:tx>
      <c:layout>
        <c:manualLayout>
          <c:xMode val="edge"/>
          <c:yMode val="edge"/>
          <c:x val="0.48520742994417099"/>
          <c:y val="8.4180979826834645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  <c:spPr>
        <a:ln>
          <a:solidFill>
            <a:srgbClr val="FF0000"/>
          </a:solidFill>
        </a:ln>
      </c:spPr>
    </c:sideWall>
    <c:backWall>
      <c:thickness val="0"/>
      <c:spPr>
        <a:ln>
          <a:solidFill>
            <a:srgbClr val="FF0000"/>
          </a:solidFill>
        </a:ln>
      </c:spPr>
    </c:backWall>
    <c:plotArea>
      <c:layout>
        <c:manualLayout>
          <c:layoutTarget val="inner"/>
          <c:xMode val="edge"/>
          <c:yMode val="edge"/>
          <c:x val="3.5679635039201615E-2"/>
          <c:y val="0.23031231143515757"/>
          <c:w val="0.7852535891293434"/>
          <c:h val="0.56830778333804322"/>
        </c:manualLayout>
      </c:layout>
      <c:line3DChart>
        <c:grouping val="standard"/>
        <c:varyColors val="0"/>
        <c:ser>
          <c:idx val="0"/>
          <c:order val="0"/>
          <c:tx>
            <c:strRef>
              <c:f>Foglio1!$D$243</c:f>
              <c:strCache>
                <c:ptCount val="1"/>
                <c:pt idx="0">
                  <c:v>ITALIANO -PRIME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4.166666666666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7777777777777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166666666666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77777777777779E-3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Foglio1!$E$242:$I$242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Foglio1!$E$243:$I$243</c:f>
              <c:numCache>
                <c:formatCode>General</c:formatCode>
                <c:ptCount val="5"/>
                <c:pt idx="0">
                  <c:v>7.5</c:v>
                </c:pt>
                <c:pt idx="1">
                  <c:v>7.8</c:v>
                </c:pt>
                <c:pt idx="2">
                  <c:v>7.6</c:v>
                </c:pt>
                <c:pt idx="3">
                  <c:v>7.5</c:v>
                </c:pt>
                <c:pt idx="4">
                  <c:v>7.7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Foglio1!$D$244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1.3888888888888888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111111111111112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3333333333333835E-3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Foglio1!$E$242:$I$242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Foglio1!$E$244:$I$244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0.2</c:v>
                </c:pt>
                <c:pt idx="3">
                  <c:v>0.1</c:v>
                </c:pt>
                <c:pt idx="4">
                  <c:v>0.2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180237056"/>
        <c:axId val="180238592"/>
        <c:axId val="166374016"/>
      </c:line3DChart>
      <c:catAx>
        <c:axId val="1802370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80238592"/>
        <c:crosses val="autoZero"/>
        <c:auto val="1"/>
        <c:lblAlgn val="ctr"/>
        <c:lblOffset val="100"/>
        <c:noMultiLvlLbl val="0"/>
      </c:catAx>
      <c:valAx>
        <c:axId val="180238592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180237056"/>
        <c:crosses val="autoZero"/>
        <c:crossBetween val="between"/>
      </c:valAx>
      <c:serAx>
        <c:axId val="166374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80238592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it-IT">
                <a:solidFill>
                  <a:srgbClr val="FF0000"/>
                </a:solidFill>
              </a:rPr>
              <a:t>MATEMATICA-PARALLELE-QUINTE</a:t>
            </a:r>
          </a:p>
        </c:rich>
      </c:tx>
      <c:layout>
        <c:manualLayout>
          <c:xMode val="edge"/>
          <c:yMode val="edge"/>
          <c:x val="0.5202085500643715"/>
          <c:y val="7.1854156122570748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693611067930983E-2"/>
          <c:y val="0.202416552481823"/>
          <c:w val="0.77992009350823277"/>
          <c:h val="0.6285080978656693"/>
        </c:manualLayout>
      </c:layout>
      <c:line3DChart>
        <c:grouping val="standard"/>
        <c:varyColors val="0"/>
        <c:ser>
          <c:idx val="0"/>
          <c:order val="0"/>
          <c:tx>
            <c:strRef>
              <c:f>Foglio1!$L$265</c:f>
              <c:strCache>
                <c:ptCount val="1"/>
                <c:pt idx="0">
                  <c:v>MATEMATICA -QUINTE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5.0925925925925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7779E-3"/>
                  <c:y val="-6.944444444444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5.555555555555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7777777777777779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Foglio1!$M$264:$Q$264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Foglio1!$M$265:$Q$265</c:f>
              <c:numCache>
                <c:formatCode>General</c:formatCode>
                <c:ptCount val="5"/>
                <c:pt idx="0">
                  <c:v>7.4</c:v>
                </c:pt>
                <c:pt idx="1">
                  <c:v>7.6</c:v>
                </c:pt>
                <c:pt idx="2">
                  <c:v>7.7</c:v>
                </c:pt>
                <c:pt idx="3">
                  <c:v>7.1</c:v>
                </c:pt>
                <c:pt idx="4">
                  <c:v>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Foglio1!$L$266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3.3333333333333333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444444444444445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444444444444445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666666666666718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3888888888888888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Foglio1!$M$264:$Q$264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Foglio1!$M$266:$Q$266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0.1</c:v>
                </c:pt>
                <c:pt idx="3">
                  <c:v>0.6</c:v>
                </c:pt>
                <c:pt idx="4">
                  <c:v>0.1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258850816"/>
        <c:axId val="258852352"/>
        <c:axId val="248674496"/>
      </c:line3DChart>
      <c:catAx>
        <c:axId val="2588508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58852352"/>
        <c:crosses val="autoZero"/>
        <c:auto val="1"/>
        <c:lblAlgn val="ctr"/>
        <c:lblOffset val="100"/>
        <c:noMultiLvlLbl val="0"/>
      </c:catAx>
      <c:valAx>
        <c:axId val="258852352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58850816"/>
        <c:crosses val="autoZero"/>
        <c:crossBetween val="between"/>
      </c:valAx>
      <c:serAx>
        <c:axId val="248674496"/>
        <c:scaling>
          <c:orientation val="minMax"/>
        </c:scaling>
        <c:delete val="1"/>
        <c:axPos val="b"/>
        <c:majorTickMark val="out"/>
        <c:minorTickMark val="none"/>
        <c:tickLblPos val="nextTo"/>
        <c:crossAx val="258852352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38100">
      <a:solidFill>
        <a:srgbClr val="FF0000"/>
      </a:solidFill>
    </a:ln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dirty="0">
                <a:solidFill>
                  <a:srgbClr val="FF0000"/>
                </a:solidFill>
              </a:rPr>
              <a:t>SITUAZIONE</a:t>
            </a:r>
            <a:r>
              <a:rPr lang="it-IT" sz="1400" baseline="0" dirty="0">
                <a:solidFill>
                  <a:srgbClr val="FF0000"/>
                </a:solidFill>
              </a:rPr>
              <a:t> </a:t>
            </a:r>
            <a:r>
              <a:rPr lang="it-IT" sz="1400" baseline="0" dirty="0" smtClean="0">
                <a:solidFill>
                  <a:srgbClr val="FF0000"/>
                </a:solidFill>
              </a:rPr>
              <a:t>GENERALE-PARALLELE- </a:t>
            </a:r>
            <a:r>
              <a:rPr lang="it-IT" sz="1400" baseline="0" dirty="0">
                <a:solidFill>
                  <a:srgbClr val="FF0000"/>
                </a:solidFill>
              </a:rPr>
              <a:t>PRIME</a:t>
            </a:r>
            <a:endParaRPr lang="it-IT" sz="1400" dirty="0">
              <a:solidFill>
                <a:srgbClr val="FF0000"/>
              </a:solidFill>
            </a:endParaRPr>
          </a:p>
        </c:rich>
      </c:tx>
      <c:layout/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Foglio1!$F$340</c:f>
              <c:strCache>
                <c:ptCount val="1"/>
                <c:pt idx="0">
                  <c:v>1A-ARTE</c:v>
                </c:pt>
              </c:strCache>
            </c:strRef>
          </c:tx>
          <c:invertIfNegative val="0"/>
          <c:cat>
            <c:strRef>
              <c:f>Foglio1!$G$339:$K$339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Foglio1!$G$340:$K$340</c:f>
              <c:numCache>
                <c:formatCode>General</c:formatCode>
                <c:ptCount val="5"/>
                <c:pt idx="0">
                  <c:v>7.5</c:v>
                </c:pt>
                <c:pt idx="2">
                  <c:v>7.2</c:v>
                </c:pt>
                <c:pt idx="4">
                  <c:v>7.1</c:v>
                </c:pt>
              </c:numCache>
            </c:numRef>
          </c:val>
        </c:ser>
        <c:ser>
          <c:idx val="1"/>
          <c:order val="1"/>
          <c:tx>
            <c:strRef>
              <c:f>Foglio1!$F$341</c:f>
              <c:strCache>
                <c:ptCount val="1"/>
                <c:pt idx="0">
                  <c:v>1B-ARTE</c:v>
                </c:pt>
              </c:strCache>
            </c:strRef>
          </c:tx>
          <c:invertIfNegative val="0"/>
          <c:cat>
            <c:strRef>
              <c:f>Foglio1!$G$339:$K$339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Foglio1!$G$341:$K$341</c:f>
              <c:numCache>
                <c:formatCode>General</c:formatCode>
                <c:ptCount val="5"/>
                <c:pt idx="0">
                  <c:v>7.8</c:v>
                </c:pt>
                <c:pt idx="2">
                  <c:v>7.2</c:v>
                </c:pt>
                <c:pt idx="4">
                  <c:v>7.1</c:v>
                </c:pt>
              </c:numCache>
            </c:numRef>
          </c:val>
        </c:ser>
        <c:ser>
          <c:idx val="2"/>
          <c:order val="2"/>
          <c:tx>
            <c:strRef>
              <c:f>Foglio1!$F$342</c:f>
              <c:strCache>
                <c:ptCount val="1"/>
                <c:pt idx="0">
                  <c:v>1A SORR.</c:v>
                </c:pt>
              </c:strCache>
            </c:strRef>
          </c:tx>
          <c:invertIfNegative val="0"/>
          <c:cat>
            <c:strRef>
              <c:f>Foglio1!$G$339:$K$339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Foglio1!$G$342:$K$342</c:f>
              <c:numCache>
                <c:formatCode>General</c:formatCode>
                <c:ptCount val="5"/>
                <c:pt idx="0">
                  <c:v>7.6</c:v>
                </c:pt>
                <c:pt idx="2">
                  <c:v>7.4</c:v>
                </c:pt>
                <c:pt idx="4">
                  <c:v>7.3</c:v>
                </c:pt>
              </c:numCache>
            </c:numRef>
          </c:val>
        </c:ser>
        <c:ser>
          <c:idx val="3"/>
          <c:order val="3"/>
          <c:tx>
            <c:strRef>
              <c:f>Foglio1!$F$343</c:f>
              <c:strCache>
                <c:ptCount val="1"/>
                <c:pt idx="0">
                  <c:v>1B SORR.</c:v>
                </c:pt>
              </c:strCache>
            </c:strRef>
          </c:tx>
          <c:invertIfNegative val="0"/>
          <c:cat>
            <c:strRef>
              <c:f>Foglio1!$G$339:$K$339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Foglio1!$G$343:$K$343</c:f>
              <c:numCache>
                <c:formatCode>General</c:formatCode>
                <c:ptCount val="5"/>
                <c:pt idx="0">
                  <c:v>7.5</c:v>
                </c:pt>
                <c:pt idx="2">
                  <c:v>7.4</c:v>
                </c:pt>
                <c:pt idx="4">
                  <c:v>7.3</c:v>
                </c:pt>
              </c:numCache>
            </c:numRef>
          </c:val>
        </c:ser>
        <c:ser>
          <c:idx val="4"/>
          <c:order val="4"/>
          <c:tx>
            <c:strRef>
              <c:f>Foglio1!$F$344</c:f>
              <c:strCache>
                <c:ptCount val="1"/>
                <c:pt idx="0">
                  <c:v>1A SOLE</c:v>
                </c:pt>
              </c:strCache>
            </c:strRef>
          </c:tx>
          <c:invertIfNegative val="0"/>
          <c:cat>
            <c:strRef>
              <c:f>Foglio1!$G$339:$K$339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Foglio1!$G$344:$K$344</c:f>
              <c:numCache>
                <c:formatCode>General</c:formatCode>
                <c:ptCount val="5"/>
                <c:pt idx="0">
                  <c:v>7.7</c:v>
                </c:pt>
                <c:pt idx="2">
                  <c:v>7.4</c:v>
                </c:pt>
                <c:pt idx="4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349120"/>
        <c:axId val="259359104"/>
        <c:axId val="0"/>
      </c:bar3DChart>
      <c:catAx>
        <c:axId val="259349120"/>
        <c:scaling>
          <c:orientation val="minMax"/>
        </c:scaling>
        <c:delete val="0"/>
        <c:axPos val="b"/>
        <c:majorTickMark val="out"/>
        <c:minorTickMark val="none"/>
        <c:tickLblPos val="nextTo"/>
        <c:crossAx val="259359104"/>
        <c:crosses val="autoZero"/>
        <c:auto val="1"/>
        <c:lblAlgn val="ctr"/>
        <c:lblOffset val="100"/>
        <c:noMultiLvlLbl val="0"/>
      </c:catAx>
      <c:valAx>
        <c:axId val="259359104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2593491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rgbClr val="F14124"/>
            </a:solidFill>
          </a:ln>
        </c:spPr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38100">
      <a:solidFill>
        <a:srgbClr val="FF0000"/>
      </a:solidFill>
    </a:ln>
  </c:sp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dirty="0">
                <a:solidFill>
                  <a:srgbClr val="FF0000"/>
                </a:solidFill>
              </a:rPr>
              <a:t>SITUAZIONE </a:t>
            </a:r>
            <a:r>
              <a:rPr lang="it-IT" sz="1400" dirty="0" smtClean="0">
                <a:solidFill>
                  <a:srgbClr val="FF0000"/>
                </a:solidFill>
              </a:rPr>
              <a:t>GENERALE-PARALLELE-  SECONDE</a:t>
            </a:r>
            <a:endParaRPr lang="it-IT" sz="1400" dirty="0">
              <a:solidFill>
                <a:srgbClr val="FF0000"/>
              </a:solidFill>
            </a:endParaRPr>
          </a:p>
        </c:rich>
      </c:tx>
      <c:layout/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Foglio1!$F$332</c:f>
              <c:strCache>
                <c:ptCount val="1"/>
                <c:pt idx="0">
                  <c:v>2A-ARTE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Foglio1!$G$332:$K$332</c:f>
              <c:numCache>
                <c:formatCode>General</c:formatCode>
                <c:ptCount val="5"/>
                <c:pt idx="0">
                  <c:v>7.2</c:v>
                </c:pt>
                <c:pt idx="2">
                  <c:v>7.3</c:v>
                </c:pt>
                <c:pt idx="4">
                  <c:v>7.2</c:v>
                </c:pt>
              </c:numCache>
            </c:numRef>
          </c:val>
        </c:ser>
        <c:ser>
          <c:idx val="1"/>
          <c:order val="1"/>
          <c:tx>
            <c:strRef>
              <c:f>Foglio1!$F$333</c:f>
              <c:strCache>
                <c:ptCount val="1"/>
                <c:pt idx="0">
                  <c:v>2B-ARTE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Foglio1!$G$333:$K$333</c:f>
              <c:numCache>
                <c:formatCode>General</c:formatCode>
                <c:ptCount val="5"/>
                <c:pt idx="0">
                  <c:v>7</c:v>
                </c:pt>
                <c:pt idx="2">
                  <c:v>7</c:v>
                </c:pt>
                <c:pt idx="4">
                  <c:v>7</c:v>
                </c:pt>
              </c:numCache>
            </c:numRef>
          </c:val>
        </c:ser>
        <c:ser>
          <c:idx val="2"/>
          <c:order val="2"/>
          <c:tx>
            <c:strRef>
              <c:f>Foglio1!$F$334</c:f>
              <c:strCache>
                <c:ptCount val="1"/>
                <c:pt idx="0">
                  <c:v>2C ARTE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Foglio1!$G$334:$K$334</c:f>
              <c:numCache>
                <c:formatCode>General</c:formatCode>
                <c:ptCount val="5"/>
                <c:pt idx="0">
                  <c:v>7.4</c:v>
                </c:pt>
                <c:pt idx="2">
                  <c:v>7.4</c:v>
                </c:pt>
                <c:pt idx="4">
                  <c:v>7.4</c:v>
                </c:pt>
              </c:numCache>
            </c:numRef>
          </c:val>
        </c:ser>
        <c:ser>
          <c:idx val="3"/>
          <c:order val="3"/>
          <c:tx>
            <c:strRef>
              <c:f>Foglio1!$F$335</c:f>
              <c:strCache>
                <c:ptCount val="1"/>
                <c:pt idx="0">
                  <c:v>2A SORR.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Foglio1!$G$335:$K$335</c:f>
              <c:numCache>
                <c:formatCode>General</c:formatCode>
                <c:ptCount val="5"/>
                <c:pt idx="0">
                  <c:v>7.2</c:v>
                </c:pt>
                <c:pt idx="2">
                  <c:v>7.3</c:v>
                </c:pt>
                <c:pt idx="4">
                  <c:v>7.2</c:v>
                </c:pt>
              </c:numCache>
            </c:numRef>
          </c:val>
        </c:ser>
        <c:ser>
          <c:idx val="4"/>
          <c:order val="4"/>
          <c:tx>
            <c:strRef>
              <c:f>Foglio1!$F$336</c:f>
              <c:strCache>
                <c:ptCount val="1"/>
                <c:pt idx="0">
                  <c:v>2A SOLE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Foglio1!$G$336:$K$336</c:f>
              <c:numCache>
                <c:formatCode>General</c:formatCode>
                <c:ptCount val="5"/>
                <c:pt idx="0">
                  <c:v>7.4</c:v>
                </c:pt>
                <c:pt idx="2">
                  <c:v>7.2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505152"/>
        <c:axId val="257506688"/>
        <c:axId val="0"/>
      </c:bar3DChart>
      <c:catAx>
        <c:axId val="257505152"/>
        <c:scaling>
          <c:orientation val="minMax"/>
        </c:scaling>
        <c:delete val="0"/>
        <c:axPos val="b"/>
        <c:majorTickMark val="none"/>
        <c:minorTickMark val="none"/>
        <c:tickLblPos val="nextTo"/>
        <c:crossAx val="257506688"/>
        <c:crosses val="autoZero"/>
        <c:auto val="1"/>
        <c:lblAlgn val="ctr"/>
        <c:lblOffset val="100"/>
        <c:noMultiLvlLbl val="0"/>
      </c:catAx>
      <c:valAx>
        <c:axId val="257506688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2575051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rgbClr val="F14124"/>
            </a:solidFill>
          </a:ln>
        </c:spPr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 dirty="0">
                <a:solidFill>
                  <a:srgbClr val="FF0000"/>
                </a:solidFill>
              </a:rPr>
              <a:t>SITUAZIONE</a:t>
            </a:r>
            <a:r>
              <a:rPr lang="it-IT" sz="1400" baseline="0" dirty="0">
                <a:solidFill>
                  <a:srgbClr val="FF0000"/>
                </a:solidFill>
              </a:rPr>
              <a:t> GENERALE </a:t>
            </a:r>
            <a:r>
              <a:rPr lang="it-IT" sz="1400" baseline="0" dirty="0" smtClean="0">
                <a:solidFill>
                  <a:srgbClr val="FF0000"/>
                </a:solidFill>
              </a:rPr>
              <a:t>-PARALLELE- </a:t>
            </a:r>
            <a:r>
              <a:rPr lang="it-IT" sz="1400" baseline="0" dirty="0">
                <a:solidFill>
                  <a:srgbClr val="FF0000"/>
                </a:solidFill>
              </a:rPr>
              <a:t>TERZE</a:t>
            </a:r>
            <a:endParaRPr lang="it-IT" sz="1400" dirty="0">
              <a:solidFill>
                <a:srgbClr val="FF0000"/>
              </a:solidFill>
            </a:endParaRPr>
          </a:p>
        </c:rich>
      </c:tx>
      <c:layout/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Foglio1!$G$339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Foglio1!$F$340:$F$345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Foglio1!$G$340:$G$345</c:f>
              <c:numCache>
                <c:formatCode>General</c:formatCode>
                <c:ptCount val="6"/>
                <c:pt idx="0">
                  <c:v>7.8</c:v>
                </c:pt>
                <c:pt idx="1">
                  <c:v>7.6</c:v>
                </c:pt>
                <c:pt idx="2">
                  <c:v>7.1</c:v>
                </c:pt>
                <c:pt idx="3">
                  <c:v>7.4</c:v>
                </c:pt>
                <c:pt idx="4">
                  <c:v>7.7</c:v>
                </c:pt>
                <c:pt idx="5">
                  <c:v>7.5</c:v>
                </c:pt>
              </c:numCache>
            </c:numRef>
          </c:val>
        </c:ser>
        <c:ser>
          <c:idx val="1"/>
          <c:order val="1"/>
          <c:tx>
            <c:strRef>
              <c:f>Foglio1!$H$339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Foglio1!$F$340:$F$345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Foglio1!$H$340:$H$345</c:f>
              <c:numCache>
                <c:formatCode>General</c:formatCode>
                <c:ptCount val="6"/>
                <c:pt idx="0">
                  <c:v>7.8</c:v>
                </c:pt>
                <c:pt idx="1">
                  <c:v>7.6</c:v>
                </c:pt>
                <c:pt idx="2">
                  <c:v>7.4</c:v>
                </c:pt>
                <c:pt idx="3">
                  <c:v>7.3</c:v>
                </c:pt>
                <c:pt idx="4">
                  <c:v>7.6</c:v>
                </c:pt>
                <c:pt idx="5">
                  <c:v>7.4</c:v>
                </c:pt>
              </c:numCache>
            </c:numRef>
          </c:val>
        </c:ser>
        <c:ser>
          <c:idx val="2"/>
          <c:order val="2"/>
          <c:tx>
            <c:strRef>
              <c:f>Foglio1!$I$339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Foglio1!$F$340:$F$345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Foglio1!$I$340:$I$345</c:f>
              <c:numCache>
                <c:formatCode>General</c:formatCode>
                <c:ptCount val="6"/>
                <c:pt idx="0">
                  <c:v>7.8</c:v>
                </c:pt>
                <c:pt idx="1">
                  <c:v>7.6</c:v>
                </c:pt>
                <c:pt idx="2">
                  <c:v>7.2</c:v>
                </c:pt>
                <c:pt idx="3">
                  <c:v>7.3</c:v>
                </c:pt>
                <c:pt idx="4">
                  <c:v>7.6</c:v>
                </c:pt>
                <c:pt idx="5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187328"/>
        <c:axId val="119837824"/>
        <c:axId val="0"/>
      </c:bar3DChart>
      <c:catAx>
        <c:axId val="1191873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19837824"/>
        <c:crosses val="autoZero"/>
        <c:auto val="1"/>
        <c:lblAlgn val="ctr"/>
        <c:lblOffset val="100"/>
        <c:noMultiLvlLbl val="0"/>
      </c:catAx>
      <c:valAx>
        <c:axId val="119837824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1191873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rgbClr val="F14124"/>
            </a:solidFill>
          </a:ln>
        </c:spPr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dirty="0">
                <a:solidFill>
                  <a:srgbClr val="FF0000"/>
                </a:solidFill>
              </a:rPr>
              <a:t>SITUAZIONE</a:t>
            </a:r>
            <a:r>
              <a:rPr lang="it-IT" sz="1600" baseline="0" dirty="0">
                <a:solidFill>
                  <a:srgbClr val="FF0000"/>
                </a:solidFill>
              </a:rPr>
              <a:t> </a:t>
            </a:r>
            <a:r>
              <a:rPr lang="it-IT" sz="1600" baseline="0" dirty="0" smtClean="0">
                <a:solidFill>
                  <a:srgbClr val="FF0000"/>
                </a:solidFill>
              </a:rPr>
              <a:t>GENERALE- PARALLELE- </a:t>
            </a:r>
            <a:r>
              <a:rPr lang="it-IT" sz="1600" baseline="0" dirty="0">
                <a:solidFill>
                  <a:srgbClr val="FF0000"/>
                </a:solidFill>
              </a:rPr>
              <a:t>QUARTE</a:t>
            </a:r>
            <a:endParaRPr lang="it-IT" sz="1600" dirty="0">
              <a:solidFill>
                <a:srgbClr val="FF0000"/>
              </a:solidFill>
            </a:endParaRPr>
          </a:p>
        </c:rich>
      </c:tx>
      <c:layout/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Foglio1!$G$356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Foglio1!$F$357:$F$362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Foglio1!$G$357:$G$362</c:f>
              <c:numCache>
                <c:formatCode>General</c:formatCode>
                <c:ptCount val="6"/>
                <c:pt idx="0">
                  <c:v>7.9</c:v>
                </c:pt>
                <c:pt idx="1">
                  <c:v>7.9</c:v>
                </c:pt>
                <c:pt idx="2">
                  <c:v>7.4</c:v>
                </c:pt>
                <c:pt idx="3">
                  <c:v>7.7</c:v>
                </c:pt>
                <c:pt idx="4">
                  <c:v>7.9</c:v>
                </c:pt>
                <c:pt idx="5">
                  <c:v>7.5</c:v>
                </c:pt>
              </c:numCache>
            </c:numRef>
          </c:val>
        </c:ser>
        <c:ser>
          <c:idx val="1"/>
          <c:order val="1"/>
          <c:tx>
            <c:strRef>
              <c:f>Foglio1!$H$356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Foglio1!$F$357:$F$362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Foglio1!$H$357:$H$362</c:f>
              <c:numCache>
                <c:formatCode>General</c:formatCode>
                <c:ptCount val="6"/>
                <c:pt idx="0">
                  <c:v>7.9</c:v>
                </c:pt>
                <c:pt idx="1">
                  <c:v>7.9</c:v>
                </c:pt>
                <c:pt idx="2">
                  <c:v>7.5</c:v>
                </c:pt>
                <c:pt idx="3">
                  <c:v>7.5</c:v>
                </c:pt>
                <c:pt idx="4">
                  <c:v>8</c:v>
                </c:pt>
                <c:pt idx="5">
                  <c:v>7.7</c:v>
                </c:pt>
              </c:numCache>
            </c:numRef>
          </c:val>
        </c:ser>
        <c:ser>
          <c:idx val="2"/>
          <c:order val="2"/>
          <c:tx>
            <c:strRef>
              <c:f>Foglio1!$I$356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Foglio1!$F$357:$F$362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Foglio1!$I$357:$I$362</c:f>
              <c:numCache>
                <c:formatCode>General</c:formatCode>
                <c:ptCount val="6"/>
                <c:pt idx="0">
                  <c:v>7.9</c:v>
                </c:pt>
                <c:pt idx="1">
                  <c:v>7.9</c:v>
                </c:pt>
                <c:pt idx="2">
                  <c:v>7.4</c:v>
                </c:pt>
                <c:pt idx="3">
                  <c:v>7.6</c:v>
                </c:pt>
                <c:pt idx="4">
                  <c:v>7.9</c:v>
                </c:pt>
                <c:pt idx="5">
                  <c:v>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0148224"/>
        <c:axId val="131526656"/>
        <c:axId val="0"/>
      </c:bar3DChart>
      <c:catAx>
        <c:axId val="130148224"/>
        <c:scaling>
          <c:orientation val="minMax"/>
        </c:scaling>
        <c:delete val="0"/>
        <c:axPos val="b"/>
        <c:majorTickMark val="none"/>
        <c:minorTickMark val="none"/>
        <c:tickLblPos val="nextTo"/>
        <c:crossAx val="131526656"/>
        <c:crosses val="autoZero"/>
        <c:auto val="1"/>
        <c:lblAlgn val="ctr"/>
        <c:lblOffset val="100"/>
        <c:noMultiLvlLbl val="0"/>
      </c:catAx>
      <c:valAx>
        <c:axId val="131526656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1301482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rgbClr val="F14124"/>
            </a:solidFill>
          </a:ln>
        </c:spPr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dirty="0">
                <a:solidFill>
                  <a:srgbClr val="FF0000"/>
                </a:solidFill>
              </a:rPr>
              <a:t>SITUAZIONE</a:t>
            </a:r>
            <a:r>
              <a:rPr lang="it-IT" sz="1600" baseline="0" dirty="0">
                <a:solidFill>
                  <a:srgbClr val="FF0000"/>
                </a:solidFill>
              </a:rPr>
              <a:t> </a:t>
            </a:r>
            <a:r>
              <a:rPr lang="it-IT" sz="1600" baseline="0" dirty="0" smtClean="0">
                <a:solidFill>
                  <a:srgbClr val="FF0000"/>
                </a:solidFill>
              </a:rPr>
              <a:t>GENERALE-PARALLELE- </a:t>
            </a:r>
            <a:r>
              <a:rPr lang="it-IT" sz="1600" baseline="0" dirty="0">
                <a:solidFill>
                  <a:srgbClr val="FF0000"/>
                </a:solidFill>
              </a:rPr>
              <a:t>QUINTE</a:t>
            </a:r>
            <a:endParaRPr lang="it-IT" sz="1600" dirty="0">
              <a:solidFill>
                <a:srgbClr val="FF0000"/>
              </a:solidFill>
            </a:endParaRPr>
          </a:p>
        </c:rich>
      </c:tx>
      <c:layout/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Foglio1!$F$366</c:f>
              <c:strCache>
                <c:ptCount val="1"/>
                <c:pt idx="0">
                  <c:v>5A-ARTE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Foglio1!$G$366:$K$366</c:f>
              <c:numCache>
                <c:formatCode>General</c:formatCode>
                <c:ptCount val="5"/>
                <c:pt idx="0">
                  <c:v>7.7</c:v>
                </c:pt>
                <c:pt idx="2">
                  <c:v>7.4</c:v>
                </c:pt>
                <c:pt idx="4">
                  <c:v>7.5</c:v>
                </c:pt>
              </c:numCache>
            </c:numRef>
          </c:val>
        </c:ser>
        <c:ser>
          <c:idx val="1"/>
          <c:order val="1"/>
          <c:tx>
            <c:strRef>
              <c:f>Foglio1!$F$367</c:f>
              <c:strCache>
                <c:ptCount val="1"/>
                <c:pt idx="0">
                  <c:v>5B-ARTE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Foglio1!$G$367:$K$367</c:f>
              <c:numCache>
                <c:formatCode>General</c:formatCode>
                <c:ptCount val="5"/>
                <c:pt idx="0">
                  <c:v>7.7</c:v>
                </c:pt>
                <c:pt idx="2">
                  <c:v>7.6</c:v>
                </c:pt>
                <c:pt idx="4">
                  <c:v>7.6</c:v>
                </c:pt>
              </c:numCache>
            </c:numRef>
          </c:val>
        </c:ser>
        <c:ser>
          <c:idx val="2"/>
          <c:order val="2"/>
          <c:tx>
            <c:strRef>
              <c:f>Foglio1!$F$368</c:f>
              <c:strCache>
                <c:ptCount val="1"/>
                <c:pt idx="0">
                  <c:v>5A SORR.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Foglio1!$G$368:$K$368</c:f>
              <c:numCache>
                <c:formatCode>General</c:formatCode>
                <c:ptCount val="5"/>
                <c:pt idx="0">
                  <c:v>7.2</c:v>
                </c:pt>
                <c:pt idx="2">
                  <c:v>7.7</c:v>
                </c:pt>
                <c:pt idx="4">
                  <c:v>7.4</c:v>
                </c:pt>
              </c:numCache>
            </c:numRef>
          </c:val>
        </c:ser>
        <c:ser>
          <c:idx val="3"/>
          <c:order val="3"/>
          <c:tx>
            <c:strRef>
              <c:f>Foglio1!$F$369</c:f>
              <c:strCache>
                <c:ptCount val="1"/>
                <c:pt idx="0">
                  <c:v>5B SORR.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Foglio1!$G$369:$K$369</c:f>
              <c:numCache>
                <c:formatCode>General</c:formatCode>
                <c:ptCount val="5"/>
                <c:pt idx="0">
                  <c:v>7.6</c:v>
                </c:pt>
                <c:pt idx="2">
                  <c:v>7.1</c:v>
                </c:pt>
                <c:pt idx="4">
                  <c:v>7.3</c:v>
                </c:pt>
              </c:numCache>
            </c:numRef>
          </c:val>
        </c:ser>
        <c:ser>
          <c:idx val="4"/>
          <c:order val="4"/>
          <c:tx>
            <c:strRef>
              <c:f>Foglio1!$F$370</c:f>
              <c:strCache>
                <c:ptCount val="1"/>
                <c:pt idx="0">
                  <c:v>5A SOLE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Foglio1!$G$370:$K$370</c:f>
              <c:numCache>
                <c:formatCode>General</c:formatCode>
                <c:ptCount val="5"/>
                <c:pt idx="0">
                  <c:v>7</c:v>
                </c:pt>
                <c:pt idx="2">
                  <c:v>7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9085440"/>
        <c:axId val="259086976"/>
        <c:axId val="0"/>
      </c:bar3DChart>
      <c:catAx>
        <c:axId val="259085440"/>
        <c:scaling>
          <c:orientation val="minMax"/>
        </c:scaling>
        <c:delete val="0"/>
        <c:axPos val="b"/>
        <c:majorTickMark val="none"/>
        <c:minorTickMark val="none"/>
        <c:tickLblPos val="nextTo"/>
        <c:crossAx val="259086976"/>
        <c:crosses val="autoZero"/>
        <c:auto val="1"/>
        <c:lblAlgn val="ctr"/>
        <c:lblOffset val="100"/>
        <c:noMultiLvlLbl val="0"/>
      </c:catAx>
      <c:valAx>
        <c:axId val="259086976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2590854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rgbClr val="FF8021"/>
            </a:solidFill>
          </a:ln>
        </c:spPr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</a:rPr>
              <a:t>ITALIANO-APPRENDIMENTI-PRIME</a:t>
            </a:r>
          </a:p>
        </c:rich>
      </c:tx>
      <c:layout>
        <c:manualLayout>
          <c:xMode val="edge"/>
          <c:yMode val="edge"/>
          <c:x val="0.31865264970558826"/>
          <c:y val="5.25572165269685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5.9388401288745701E-2"/>
          <c:y val="0.24447625845199891"/>
          <c:w val="0.73026302633040774"/>
          <c:h val="0.50228023829183932"/>
        </c:manualLayout>
      </c:layout>
      <c:lineChart>
        <c:grouping val="standard"/>
        <c:varyColors val="0"/>
        <c:ser>
          <c:idx val="0"/>
          <c:order val="0"/>
          <c:tx>
            <c:strRef>
              <c:f>Foglio1!$B$69</c:f>
              <c:strCache>
                <c:ptCount val="1"/>
                <c:pt idx="0">
                  <c:v>ITA.1°QUADRIMESTRE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pPr>
              <a:ln w="38100">
                <a:solidFill>
                  <a:srgbClr val="FF0000"/>
                </a:solidFill>
              </a:ln>
            </c:spPr>
          </c:marker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Foglio1!$C$67:$G$68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Foglio1!$C$69:$G$69</c:f>
              <c:numCache>
                <c:formatCode>General</c:formatCode>
                <c:ptCount val="5"/>
                <c:pt idx="0">
                  <c:v>7.7</c:v>
                </c:pt>
                <c:pt idx="1">
                  <c:v>8</c:v>
                </c:pt>
                <c:pt idx="2">
                  <c:v>7.6</c:v>
                </c:pt>
                <c:pt idx="3">
                  <c:v>7.5</c:v>
                </c:pt>
                <c:pt idx="4">
                  <c:v>7.9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Foglio1!$B$70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6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Foglio1!$C$67:$G$68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Foglio1!$C$70:$G$70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0.4</c:v>
                </c:pt>
                <c:pt idx="3">
                  <c:v>0.1</c:v>
                </c:pt>
                <c:pt idx="4">
                  <c:v>0.4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A7EA52">
                  <a:lumMod val="75000"/>
                </a:srgbClr>
              </a:solidFill>
            </a:ln>
          </c:spPr>
        </c:dropLines>
        <c:marker val="1"/>
        <c:smooth val="0"/>
        <c:axId val="259600384"/>
        <c:axId val="259601920"/>
      </c:lineChart>
      <c:catAx>
        <c:axId val="2596003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FF0000"/>
                </a:solidFill>
              </a:defRPr>
            </a:pPr>
            <a:endParaRPr lang="it-IT"/>
          </a:p>
        </c:txPr>
        <c:crossAx val="259601920"/>
        <c:crosses val="autoZero"/>
        <c:auto val="1"/>
        <c:lblAlgn val="ctr"/>
        <c:lblOffset val="100"/>
        <c:noMultiLvlLbl val="0"/>
      </c:catAx>
      <c:valAx>
        <c:axId val="259601920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59600384"/>
        <c:crosses val="autoZero"/>
        <c:crossBetween val="between"/>
      </c:valAx>
      <c:spPr>
        <a:noFill/>
        <a:ln w="25400">
          <a:solidFill>
            <a:srgbClr val="F14124">
              <a:lumMod val="60000"/>
              <a:lumOff val="40000"/>
            </a:srgbClr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19050">
      <a:solidFill>
        <a:srgbClr val="FF0000"/>
      </a:solidFill>
    </a:ln>
  </c:sp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>
                <a:solidFill>
                  <a:srgbClr val="FF0000"/>
                </a:solidFill>
              </a:rPr>
              <a:t>MATEMATICA-APPRENDIMENTI-PRIME</a:t>
            </a:r>
          </a:p>
        </c:rich>
      </c:tx>
      <c:layout>
        <c:manualLayout>
          <c:xMode val="edge"/>
          <c:yMode val="edge"/>
          <c:x val="0.25490297177382182"/>
          <c:y val="2.1144066009443241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7.5288032709430339E-2"/>
          <c:y val="0.19957362241692769"/>
          <c:w val="0.68989246466704646"/>
          <c:h val="0.62152371576159704"/>
        </c:manualLayout>
      </c:layout>
      <c:lineChart>
        <c:grouping val="standard"/>
        <c:varyColors val="0"/>
        <c:ser>
          <c:idx val="0"/>
          <c:order val="0"/>
          <c:tx>
            <c:strRef>
              <c:f>Foglio1!$T$97</c:f>
              <c:strCache>
                <c:ptCount val="1"/>
                <c:pt idx="0">
                  <c:v>MAT.1°QUADRIMESTRE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Foglio1!$U$96:$Y$96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Foglio1!$U$97:$Y$97</c:f>
              <c:numCache>
                <c:formatCode>General</c:formatCode>
                <c:ptCount val="5"/>
                <c:pt idx="0">
                  <c:v>7.7</c:v>
                </c:pt>
                <c:pt idx="1">
                  <c:v>8</c:v>
                </c:pt>
                <c:pt idx="2">
                  <c:v>7.7</c:v>
                </c:pt>
                <c:pt idx="3">
                  <c:v>7.7</c:v>
                </c:pt>
                <c:pt idx="4">
                  <c:v>7.8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Foglio1!$T$98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Foglio1!$U$96:$Y$96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Foglio1!$U$98:$Y$98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0.3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A7EA52">
                  <a:lumMod val="75000"/>
                </a:srgbClr>
              </a:solidFill>
            </a:ln>
          </c:spPr>
        </c:dropLines>
        <c:marker val="1"/>
        <c:smooth val="0"/>
        <c:axId val="259493888"/>
        <c:axId val="259495424"/>
      </c:lineChart>
      <c:catAx>
        <c:axId val="2594938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59495424"/>
        <c:crosses val="autoZero"/>
        <c:auto val="1"/>
        <c:lblAlgn val="ctr"/>
        <c:lblOffset val="100"/>
        <c:noMultiLvlLbl val="0"/>
      </c:catAx>
      <c:valAx>
        <c:axId val="259495424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59493888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14124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19050">
      <a:solidFill>
        <a:srgbClr val="FF0000"/>
      </a:solidFill>
    </a:ln>
  </c:sp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>
                <a:solidFill>
                  <a:srgbClr val="FF0000"/>
                </a:solidFill>
              </a:rPr>
              <a:t>ITALIANO-APPRENDIMENTI-SECONDE</a:t>
            </a:r>
          </a:p>
        </c:rich>
      </c:tx>
      <c:layout>
        <c:manualLayout>
          <c:xMode val="edge"/>
          <c:yMode val="edge"/>
          <c:x val="0.33973072571224555"/>
          <c:y val="7.0547716920342188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0.13454182005667115"/>
          <c:y val="0.25352183090767694"/>
          <c:w val="0.69178353765681366"/>
          <c:h val="0.55789937481693952"/>
        </c:manualLayout>
      </c:layout>
      <c:lineChart>
        <c:grouping val="standard"/>
        <c:varyColors val="0"/>
        <c:ser>
          <c:idx val="0"/>
          <c:order val="0"/>
          <c:tx>
            <c:strRef>
              <c:f>Foglio1!$T$74</c:f>
              <c:strCache>
                <c:ptCount val="1"/>
                <c:pt idx="0">
                  <c:v>ITA.1°QUADRIMESTRE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Foglio1!$U$73:$Y$73</c:f>
              <c:strCache>
                <c:ptCount val="5"/>
                <c:pt idx="0">
                  <c:v>2A ARTE</c:v>
                </c:pt>
                <c:pt idx="1">
                  <c:v>2B ARTE</c:v>
                </c:pt>
                <c:pt idx="2">
                  <c:v>2 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Foglio1!$U$74:$Y$74</c:f>
              <c:numCache>
                <c:formatCode>General</c:formatCode>
                <c:ptCount val="5"/>
                <c:pt idx="0">
                  <c:v>7.2</c:v>
                </c:pt>
                <c:pt idx="1">
                  <c:v>7</c:v>
                </c:pt>
                <c:pt idx="2">
                  <c:v>7.4</c:v>
                </c:pt>
                <c:pt idx="3">
                  <c:v>7.2</c:v>
                </c:pt>
                <c:pt idx="4">
                  <c:v>7.3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Foglio1!$T$75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Foglio1!$U$73:$Y$73</c:f>
              <c:strCache>
                <c:ptCount val="5"/>
                <c:pt idx="0">
                  <c:v>2A ARTE</c:v>
                </c:pt>
                <c:pt idx="1">
                  <c:v>2B ARTE</c:v>
                </c:pt>
                <c:pt idx="2">
                  <c:v>2 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Foglio1!$U$75:$Y$75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0.4</c:v>
                </c:pt>
                <c:pt idx="3">
                  <c:v>0.2</c:v>
                </c:pt>
                <c:pt idx="4">
                  <c:v>0.1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marker val="1"/>
        <c:smooth val="0"/>
        <c:axId val="262111232"/>
        <c:axId val="262112768"/>
      </c:lineChart>
      <c:catAx>
        <c:axId val="2621112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2112768"/>
        <c:crosses val="autoZero"/>
        <c:auto val="1"/>
        <c:lblAlgn val="ctr"/>
        <c:lblOffset val="100"/>
        <c:noMultiLvlLbl val="0"/>
      </c:catAx>
      <c:valAx>
        <c:axId val="262112768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62111232"/>
        <c:crosses val="autoZero"/>
        <c:crossBetween val="between"/>
      </c:valAx>
      <c:spPr>
        <a:gradFill>
          <a:gsLst>
            <a:gs pos="0">
              <a:srgbClr val="FFEFD1"/>
            </a:gs>
            <a:gs pos="85000">
              <a:srgbClr val="F0EBD5"/>
            </a:gs>
            <a:gs pos="100000">
              <a:srgbClr val="D1C39F"/>
            </a:gs>
          </a:gsLst>
          <a:lin ang="13500000" scaled="0"/>
        </a:gradFill>
        <a:ln>
          <a:solidFill>
            <a:srgbClr val="F14124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135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>
                <a:solidFill>
                  <a:srgbClr val="FF0000"/>
                </a:solidFill>
              </a:rPr>
              <a:t>MATEMATICA-APPRENDIMENTI-SECONDE</a:t>
            </a:r>
          </a:p>
        </c:rich>
      </c:tx>
      <c:layout>
        <c:manualLayout>
          <c:xMode val="edge"/>
          <c:yMode val="edge"/>
          <c:x val="0.24547825032582998"/>
          <c:y val="6.3728222009171664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8.5047599251218201E-2"/>
          <c:y val="0.21604811820212622"/>
          <c:w val="0.68843097481402904"/>
          <c:h val="0.61613383694076196"/>
        </c:manualLayout>
      </c:layout>
      <c:lineChart>
        <c:grouping val="standard"/>
        <c:varyColors val="0"/>
        <c:ser>
          <c:idx val="0"/>
          <c:order val="0"/>
          <c:tx>
            <c:strRef>
              <c:f>Foglio1!$T$102</c:f>
              <c:strCache>
                <c:ptCount val="1"/>
                <c:pt idx="0">
                  <c:v>MAT.1°QUADRIMESTRE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Foglio1!$U$101:$Y$101</c:f>
              <c:strCache>
                <c:ptCount val="5"/>
                <c:pt idx="0">
                  <c:v>2A ARTE</c:v>
                </c:pt>
                <c:pt idx="1">
                  <c:v>2B ARTE</c:v>
                </c:pt>
                <c:pt idx="2">
                  <c:v>2 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Foglio1!$U$102:$Y$102</c:f>
              <c:numCache>
                <c:formatCode>General</c:formatCode>
                <c:ptCount val="5"/>
                <c:pt idx="0">
                  <c:v>7.3</c:v>
                </c:pt>
                <c:pt idx="1">
                  <c:v>7</c:v>
                </c:pt>
                <c:pt idx="2">
                  <c:v>7.4</c:v>
                </c:pt>
                <c:pt idx="3">
                  <c:v>7.4</c:v>
                </c:pt>
                <c:pt idx="4">
                  <c:v>7.3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Foglio1!$T$103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Foglio1!$U$101:$Y$101</c:f>
              <c:strCache>
                <c:ptCount val="5"/>
                <c:pt idx="0">
                  <c:v>2A ARTE</c:v>
                </c:pt>
                <c:pt idx="1">
                  <c:v>2B ARTE</c:v>
                </c:pt>
                <c:pt idx="2">
                  <c:v>2 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Foglio1!$U$103:$Y$103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0.4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marker val="1"/>
        <c:smooth val="0"/>
        <c:axId val="262283264"/>
        <c:axId val="262284800"/>
      </c:lineChart>
      <c:catAx>
        <c:axId val="2622832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2284800"/>
        <c:crosses val="autoZero"/>
        <c:auto val="1"/>
        <c:lblAlgn val="ctr"/>
        <c:lblOffset val="100"/>
        <c:noMultiLvlLbl val="0"/>
      </c:catAx>
      <c:valAx>
        <c:axId val="262284800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62283264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14124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>
                <a:solidFill>
                  <a:srgbClr val="FF0000"/>
                </a:solidFill>
              </a:rPr>
              <a:t>MATEMATICA-PARALLELE-PRIME</a:t>
            </a:r>
          </a:p>
        </c:rich>
      </c:tx>
      <c:layout>
        <c:manualLayout>
          <c:xMode val="edge"/>
          <c:yMode val="edge"/>
          <c:x val="0.45536588133597233"/>
          <c:y val="8.3757202610803494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432075368458163E-2"/>
          <c:y val="0.21456140936194132"/>
          <c:w val="0.77215782696812685"/>
          <c:h val="0.563943408286811"/>
        </c:manualLayout>
      </c:layout>
      <c:line3DChart>
        <c:grouping val="standard"/>
        <c:varyColors val="0"/>
        <c:ser>
          <c:idx val="0"/>
          <c:order val="0"/>
          <c:tx>
            <c:strRef>
              <c:f>Foglio1!$M$243</c:f>
              <c:strCache>
                <c:ptCount val="1"/>
                <c:pt idx="0">
                  <c:v>MATEMATICA -PRIME</c:v>
                </c:pt>
              </c:strCache>
            </c:strRef>
          </c:tx>
          <c:dLbls>
            <c:dLbl>
              <c:idx val="0"/>
              <c:layout>
                <c:manualLayout>
                  <c:x val="5.5555555555555558E-3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555555555555558E-3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0925925925925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3333333333333332E-3"/>
                  <c:y val="-4.6296296296296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Foglio1!$N$242:$R$242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Foglio1!$N$243:$R$243</c:f>
              <c:numCache>
                <c:formatCode>General</c:formatCode>
                <c:ptCount val="5"/>
                <c:pt idx="0">
                  <c:v>7.8</c:v>
                </c:pt>
                <c:pt idx="1">
                  <c:v>7.8</c:v>
                </c:pt>
                <c:pt idx="2">
                  <c:v>7.7</c:v>
                </c:pt>
                <c:pt idx="3">
                  <c:v>7.7</c:v>
                </c:pt>
                <c:pt idx="4">
                  <c:v>7.8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Foglio1!$M$244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8.3333333333333332E-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5555555555555558E-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0925337632079971E-17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3333333333333332E-3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b="1">
                    <a:solidFill>
                      <a:sysClr val="windowText" lastClr="000000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Foglio1!$N$242:$R$242</c:f>
              <c:strCache>
                <c:ptCount val="5"/>
                <c:pt idx="0">
                  <c:v>1A-ARTE</c:v>
                </c:pt>
                <c:pt idx="1">
                  <c:v>1B-ARTE</c:v>
                </c:pt>
                <c:pt idx="2">
                  <c:v>1A SORR.</c:v>
                </c:pt>
                <c:pt idx="3">
                  <c:v>1B SORR.</c:v>
                </c:pt>
                <c:pt idx="4">
                  <c:v>1A SOLE</c:v>
                </c:pt>
              </c:strCache>
            </c:strRef>
          </c:cat>
          <c:val>
            <c:numRef>
              <c:f>Foglio1!$N$244:$R$244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235596032"/>
        <c:axId val="235597824"/>
        <c:axId val="177779136"/>
      </c:line3DChart>
      <c:catAx>
        <c:axId val="2355960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35597824"/>
        <c:crosses val="autoZero"/>
        <c:auto val="1"/>
        <c:lblAlgn val="ctr"/>
        <c:lblOffset val="100"/>
        <c:noMultiLvlLbl val="0"/>
      </c:catAx>
      <c:valAx>
        <c:axId val="235597824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35596032"/>
        <c:crosses val="autoZero"/>
        <c:crossBetween val="between"/>
      </c:valAx>
      <c:serAx>
        <c:axId val="177779136"/>
        <c:scaling>
          <c:orientation val="minMax"/>
        </c:scaling>
        <c:delete val="1"/>
        <c:axPos val="b"/>
        <c:majorTickMark val="out"/>
        <c:minorTickMark val="none"/>
        <c:tickLblPos val="nextTo"/>
        <c:crossAx val="235597824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>
                <a:solidFill>
                  <a:srgbClr val="FF0000"/>
                </a:solidFill>
              </a:rPr>
              <a:t>ITALIANO-APPRENDIMENTI-TERZE</a:t>
            </a:r>
          </a:p>
        </c:rich>
      </c:tx>
      <c:layout>
        <c:manualLayout>
          <c:xMode val="edge"/>
          <c:yMode val="edge"/>
          <c:x val="0.38903719031218753"/>
          <c:y val="5.9908187026755842E-2"/>
        </c:manualLayout>
      </c:layout>
      <c:overlay val="0"/>
      <c:spPr>
        <a:ln>
          <a:solidFill>
            <a:srgbClr val="F14124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8.9785162759693379E-2"/>
          <c:y val="0.20114194605321867"/>
          <c:w val="0.70032496389290078"/>
          <c:h val="0.63757544713317538"/>
        </c:manualLayout>
      </c:layout>
      <c:lineChart>
        <c:grouping val="standard"/>
        <c:varyColors val="0"/>
        <c:ser>
          <c:idx val="0"/>
          <c:order val="0"/>
          <c:tx>
            <c:strRef>
              <c:f>Foglio1!$T$80</c:f>
              <c:strCache>
                <c:ptCount val="1"/>
                <c:pt idx="0">
                  <c:v>ITA.1°QUADRIMESTRE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Foglio1!$U$79:$Z$79</c:f>
              <c:strCache>
                <c:ptCount val="6"/>
                <c:pt idx="0">
                  <c:v>3A ARTE</c:v>
                </c:pt>
                <c:pt idx="1">
                  <c:v>3B 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Foglio1!$U$80:$Z$80</c:f>
              <c:numCache>
                <c:formatCode>General</c:formatCode>
                <c:ptCount val="6"/>
                <c:pt idx="0">
                  <c:v>8</c:v>
                </c:pt>
                <c:pt idx="1">
                  <c:v>7.6</c:v>
                </c:pt>
                <c:pt idx="2">
                  <c:v>7.1</c:v>
                </c:pt>
                <c:pt idx="3">
                  <c:v>7.4</c:v>
                </c:pt>
                <c:pt idx="4">
                  <c:v>8</c:v>
                </c:pt>
                <c:pt idx="5">
                  <c:v>7.4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Foglio1!$T$81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Foglio1!$U$79:$Z$79</c:f>
              <c:strCache>
                <c:ptCount val="6"/>
                <c:pt idx="0">
                  <c:v>3A ARTE</c:v>
                </c:pt>
                <c:pt idx="1">
                  <c:v>3B 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Foglio1!$U$81:$Z$81</c:f>
              <c:numCache>
                <c:formatCode>General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0.5</c:v>
                </c:pt>
                <c:pt idx="3">
                  <c:v>0.3</c:v>
                </c:pt>
                <c:pt idx="4">
                  <c:v>0.6</c:v>
                </c:pt>
                <c:pt idx="5">
                  <c:v>0.6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marker val="1"/>
        <c:smooth val="0"/>
        <c:axId val="262410240"/>
        <c:axId val="262411776"/>
      </c:lineChart>
      <c:catAx>
        <c:axId val="2624102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2411776"/>
        <c:crosses val="autoZero"/>
        <c:auto val="1"/>
        <c:lblAlgn val="ctr"/>
        <c:lblOffset val="100"/>
        <c:noMultiLvlLbl val="0"/>
      </c:catAx>
      <c:valAx>
        <c:axId val="262411776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62410240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>
      <a:solidFill>
        <a:srgbClr val="FF0000"/>
      </a:solidFill>
    </a:ln>
  </c:sp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b="1">
                <a:solidFill>
                  <a:srgbClr val="FF0000"/>
                </a:solidFill>
              </a:rPr>
              <a:t>MATEMATICA</a:t>
            </a:r>
            <a:r>
              <a:rPr lang="it-IT" sz="1600" b="1" baseline="0">
                <a:solidFill>
                  <a:srgbClr val="FF0000"/>
                </a:solidFill>
              </a:rPr>
              <a:t> -APPRENDIMENTI-TERZE</a:t>
            </a:r>
            <a:endParaRPr lang="it-IT" sz="1600" b="1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30234249877354452"/>
          <c:y val="6.3728222009171664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3.338299489819483E-2"/>
          <c:y val="0.21604811820212622"/>
          <c:w val="0.69622632441588883"/>
          <c:h val="0.63862615059105787"/>
        </c:manualLayout>
      </c:layout>
      <c:lineChart>
        <c:grouping val="standard"/>
        <c:varyColors val="0"/>
        <c:ser>
          <c:idx val="0"/>
          <c:order val="0"/>
          <c:tx>
            <c:strRef>
              <c:f>Foglio1!$T$108</c:f>
              <c:strCache>
                <c:ptCount val="1"/>
                <c:pt idx="0">
                  <c:v>MAT.1°QUADRIMESTRE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Foglio1!$U$107:$Z$107</c:f>
              <c:strCache>
                <c:ptCount val="6"/>
                <c:pt idx="0">
                  <c:v>3A ARTE</c:v>
                </c:pt>
                <c:pt idx="1">
                  <c:v>3B 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Foglio1!$U$108:$Z$108</c:f>
              <c:numCache>
                <c:formatCode>General</c:formatCode>
                <c:ptCount val="6"/>
                <c:pt idx="0">
                  <c:v>7.8</c:v>
                </c:pt>
                <c:pt idx="1">
                  <c:v>7.6</c:v>
                </c:pt>
                <c:pt idx="2">
                  <c:v>7.4</c:v>
                </c:pt>
                <c:pt idx="3">
                  <c:v>7.3</c:v>
                </c:pt>
                <c:pt idx="4">
                  <c:v>7.6</c:v>
                </c:pt>
                <c:pt idx="5">
                  <c:v>7.4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Foglio1!$T$109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Foglio1!$U$107:$Z$107</c:f>
              <c:strCache>
                <c:ptCount val="6"/>
                <c:pt idx="0">
                  <c:v>3A ARTE</c:v>
                </c:pt>
                <c:pt idx="1">
                  <c:v>3B 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Foglio1!$U$109:$Z$109</c:f>
              <c:numCache>
                <c:formatCode>General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  <c:pt idx="4">
                  <c:v>0.3</c:v>
                </c:pt>
                <c:pt idx="5">
                  <c:v>0.2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marker val="1"/>
        <c:smooth val="0"/>
        <c:axId val="262709248"/>
        <c:axId val="262710784"/>
      </c:lineChart>
      <c:catAx>
        <c:axId val="2627092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2710784"/>
        <c:crosses val="autoZero"/>
        <c:auto val="1"/>
        <c:lblAlgn val="ctr"/>
        <c:lblOffset val="100"/>
        <c:noMultiLvlLbl val="0"/>
      </c:catAx>
      <c:valAx>
        <c:axId val="262710784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62709248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14124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>
                <a:solidFill>
                  <a:srgbClr val="FF0000"/>
                </a:solidFill>
              </a:rPr>
              <a:t>ITALIANO-APPRENDIMENTI-QUARTE</a:t>
            </a:r>
          </a:p>
        </c:rich>
      </c:tx>
      <c:layout>
        <c:manualLayout>
          <c:xMode val="edge"/>
          <c:yMode val="edge"/>
          <c:x val="0.25650599754149184"/>
          <c:y val="6.8072358431909119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8.5047599251218201E-2"/>
          <c:y val="0.2818120111410623"/>
          <c:w val="0.69986653215353611"/>
          <c:h val="0.50850417205105869"/>
        </c:manualLayout>
      </c:layout>
      <c:lineChart>
        <c:grouping val="standard"/>
        <c:varyColors val="0"/>
        <c:ser>
          <c:idx val="0"/>
          <c:order val="0"/>
          <c:tx>
            <c:strRef>
              <c:f>Foglio1!$T$86</c:f>
              <c:strCache>
                <c:ptCount val="1"/>
                <c:pt idx="0">
                  <c:v>ITA.1°QUADRIMESTRE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pPr>
              <a:ln>
                <a:solidFill>
                  <a:schemeClr val="tx2"/>
                </a:solidFill>
              </a:ln>
            </c:spPr>
          </c:marker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Foglio1!$U$85:$Z$85</c:f>
              <c:strCache>
                <c:ptCount val="6"/>
                <c:pt idx="0">
                  <c:v>4A ARTE</c:v>
                </c:pt>
                <c:pt idx="1">
                  <c:v>4B 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Foglio1!$U$86:$Z$86</c:f>
              <c:numCache>
                <c:formatCode>General</c:formatCode>
                <c:ptCount val="6"/>
                <c:pt idx="0">
                  <c:v>7.7</c:v>
                </c:pt>
                <c:pt idx="1">
                  <c:v>8</c:v>
                </c:pt>
                <c:pt idx="2">
                  <c:v>7.2</c:v>
                </c:pt>
                <c:pt idx="3">
                  <c:v>7.6</c:v>
                </c:pt>
                <c:pt idx="4">
                  <c:v>7.9</c:v>
                </c:pt>
                <c:pt idx="5">
                  <c:v>7.5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Foglio1!$T$87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Foglio1!$U$85:$Z$85</c:f>
              <c:strCache>
                <c:ptCount val="6"/>
                <c:pt idx="0">
                  <c:v>4A ARTE</c:v>
                </c:pt>
                <c:pt idx="1">
                  <c:v>4B ARTE</c:v>
                </c:pt>
                <c:pt idx="2">
                  <c:v>4A SORR.</c:v>
                </c:pt>
                <c:pt idx="3">
                  <c:v>4B 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Foglio1!$U$87:$Z$87</c:f>
              <c:numCache>
                <c:formatCode>General</c:formatCode>
                <c:ptCount val="6"/>
                <c:pt idx="0">
                  <c:v>0.3</c:v>
                </c:pt>
                <c:pt idx="1">
                  <c:v>0.3</c:v>
                </c:pt>
                <c:pt idx="2">
                  <c:v>0.8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marker val="1"/>
        <c:smooth val="0"/>
        <c:axId val="262836224"/>
        <c:axId val="262837760"/>
      </c:lineChart>
      <c:catAx>
        <c:axId val="2628362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solidFill>
              <a:srgbClr val="FF0000"/>
            </a:solidFill>
          </a:ln>
        </c:spPr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2837760"/>
        <c:crosses val="autoZero"/>
        <c:auto val="1"/>
        <c:lblAlgn val="ctr"/>
        <c:lblOffset val="100"/>
        <c:noMultiLvlLbl val="0"/>
      </c:catAx>
      <c:valAx>
        <c:axId val="262837760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62836224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14124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>
                <a:solidFill>
                  <a:srgbClr val="FF0000"/>
                </a:solidFill>
              </a:rPr>
              <a:t>MATEMATICA-APPRENDIMENTI-QUARTE</a:t>
            </a:r>
          </a:p>
        </c:rich>
      </c:tx>
      <c:layout>
        <c:manualLayout>
          <c:xMode val="edge"/>
          <c:yMode val="edge"/>
          <c:x val="0.3047834537659081"/>
          <c:y val="6.9287936261050356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6.3503877819722165E-2"/>
          <c:y val="0.28428810489310713"/>
          <c:w val="0.72739465118532931"/>
          <c:h val="0.50964327376323271"/>
        </c:manualLayout>
      </c:layout>
      <c:lineChart>
        <c:grouping val="standard"/>
        <c:varyColors val="0"/>
        <c:ser>
          <c:idx val="0"/>
          <c:order val="0"/>
          <c:tx>
            <c:strRef>
              <c:f>Foglio1!$T$114</c:f>
              <c:strCache>
                <c:ptCount val="1"/>
                <c:pt idx="0">
                  <c:v>MAT.1°QUADRIMESTRE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Foglio1!$U$113:$Z$113</c:f>
              <c:strCache>
                <c:ptCount val="6"/>
                <c:pt idx="0">
                  <c:v>4A ARTE</c:v>
                </c:pt>
                <c:pt idx="1">
                  <c:v>4B ARTE</c:v>
                </c:pt>
                <c:pt idx="2">
                  <c:v>4A SORR.</c:v>
                </c:pt>
                <c:pt idx="3">
                  <c:v>4B SORR.</c:v>
                </c:pt>
                <c:pt idx="4">
                  <c:v>4A  SOLE</c:v>
                </c:pt>
                <c:pt idx="5">
                  <c:v>4B SOLE</c:v>
                </c:pt>
              </c:strCache>
            </c:strRef>
          </c:cat>
          <c:val>
            <c:numRef>
              <c:f>Foglio1!$U$114:$Z$114</c:f>
              <c:numCache>
                <c:formatCode>General</c:formatCode>
                <c:ptCount val="6"/>
                <c:pt idx="0">
                  <c:v>7.8</c:v>
                </c:pt>
                <c:pt idx="1">
                  <c:v>8</c:v>
                </c:pt>
                <c:pt idx="2">
                  <c:v>7.5</c:v>
                </c:pt>
                <c:pt idx="3">
                  <c:v>7.5</c:v>
                </c:pt>
                <c:pt idx="4">
                  <c:v>8</c:v>
                </c:pt>
                <c:pt idx="5">
                  <c:v>7.7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Foglio1!$T$115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Foglio1!$U$113:$Z$113</c:f>
              <c:strCache>
                <c:ptCount val="6"/>
                <c:pt idx="0">
                  <c:v>4A ARTE</c:v>
                </c:pt>
                <c:pt idx="1">
                  <c:v>4B ARTE</c:v>
                </c:pt>
                <c:pt idx="2">
                  <c:v>4A SORR.</c:v>
                </c:pt>
                <c:pt idx="3">
                  <c:v>4B SORR.</c:v>
                </c:pt>
                <c:pt idx="4">
                  <c:v>4A  SOLE</c:v>
                </c:pt>
                <c:pt idx="5">
                  <c:v>4B SOLE</c:v>
                </c:pt>
              </c:strCache>
            </c:strRef>
          </c:cat>
          <c:val>
            <c:numRef>
              <c:f>Foglio1!$U$115:$Z$115</c:f>
              <c:numCache>
                <c:formatCode>General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0.5</c:v>
                </c:pt>
                <c:pt idx="3">
                  <c:v>0</c:v>
                </c:pt>
                <c:pt idx="4">
                  <c:v>0.5</c:v>
                </c:pt>
                <c:pt idx="5">
                  <c:v>0.3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marker val="1"/>
        <c:smooth val="0"/>
        <c:axId val="267407360"/>
        <c:axId val="267408896"/>
      </c:lineChart>
      <c:catAx>
        <c:axId val="2674073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7408896"/>
        <c:crosses val="autoZero"/>
        <c:auto val="1"/>
        <c:lblAlgn val="ctr"/>
        <c:lblOffset val="100"/>
        <c:noMultiLvlLbl val="0"/>
      </c:catAx>
      <c:valAx>
        <c:axId val="267408896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67407360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14124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19050">
      <a:solidFill>
        <a:srgbClr val="FF0000"/>
      </a:solidFill>
    </a:ln>
  </c:sp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>
                <a:solidFill>
                  <a:srgbClr val="FF0000"/>
                </a:solidFill>
              </a:rPr>
              <a:t>ITALIANO-APPRENDIMENTI-QUINTE</a:t>
            </a:r>
          </a:p>
        </c:rich>
      </c:tx>
      <c:layout/>
      <c:overlay val="0"/>
      <c:spPr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4.040179906750288E-2"/>
          <c:y val="0.24304305310301966"/>
          <c:w val="0.7800886897792797"/>
          <c:h val="0.64433067555169732"/>
        </c:manualLayout>
      </c:layout>
      <c:lineChart>
        <c:grouping val="standard"/>
        <c:varyColors val="0"/>
        <c:ser>
          <c:idx val="0"/>
          <c:order val="0"/>
          <c:tx>
            <c:strRef>
              <c:f>Foglio1!$T$91</c:f>
              <c:strCache>
                <c:ptCount val="1"/>
                <c:pt idx="0">
                  <c:v>ITA.1°QUA.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Foglio1!$U$90:$Y$90</c:f>
              <c:strCache>
                <c:ptCount val="5"/>
                <c:pt idx="0">
                  <c:v>5A ARTE</c:v>
                </c:pt>
                <c:pt idx="1">
                  <c:v>5B 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Foglio1!$U$91:$Y$91</c:f>
              <c:numCache>
                <c:formatCode>General</c:formatCode>
                <c:ptCount val="5"/>
                <c:pt idx="0">
                  <c:v>7.8</c:v>
                </c:pt>
                <c:pt idx="1">
                  <c:v>7.6</c:v>
                </c:pt>
                <c:pt idx="2">
                  <c:v>7.4</c:v>
                </c:pt>
                <c:pt idx="3">
                  <c:v>7.7</c:v>
                </c:pt>
                <c:pt idx="4">
                  <c:v>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Foglio1!$T$92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Foglio1!$U$90:$Y$90</c:f>
              <c:strCache>
                <c:ptCount val="5"/>
                <c:pt idx="0">
                  <c:v>5A ARTE</c:v>
                </c:pt>
                <c:pt idx="1">
                  <c:v>5B 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Foglio1!$U$92:$Y$92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A7EA52">
                  <a:lumMod val="75000"/>
                </a:srgbClr>
              </a:solidFill>
            </a:ln>
          </c:spPr>
        </c:dropLines>
        <c:marker val="1"/>
        <c:smooth val="0"/>
        <c:axId val="267137024"/>
        <c:axId val="267138560"/>
      </c:lineChart>
      <c:catAx>
        <c:axId val="2671370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7138560"/>
        <c:crosses val="autoZero"/>
        <c:auto val="1"/>
        <c:lblAlgn val="ctr"/>
        <c:lblOffset val="100"/>
        <c:noMultiLvlLbl val="0"/>
      </c:catAx>
      <c:valAx>
        <c:axId val="267138560"/>
        <c:scaling>
          <c:orientation val="minMax"/>
        </c:scaling>
        <c:delete val="1"/>
        <c:axPos val="l"/>
        <c:minorGridlines>
          <c:spPr>
            <a:ln>
              <a:solidFill>
                <a:srgbClr val="F14124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67137024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F8021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19050">
      <a:solidFill>
        <a:srgbClr val="FF0000"/>
      </a:solidFill>
    </a:ln>
  </c:sp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dirty="0">
                <a:solidFill>
                  <a:srgbClr val="FF0000"/>
                </a:solidFill>
              </a:rPr>
              <a:t>MATEMATICA</a:t>
            </a:r>
            <a:r>
              <a:rPr lang="it-IT" sz="1600" baseline="0" dirty="0">
                <a:solidFill>
                  <a:srgbClr val="FF0000"/>
                </a:solidFill>
              </a:rPr>
              <a:t> -APPRENDIMENTI-QUINTE</a:t>
            </a:r>
            <a:endParaRPr lang="it-IT" sz="1600" dirty="0">
              <a:solidFill>
                <a:srgbClr val="FF0000"/>
              </a:solidFill>
            </a:endParaRPr>
          </a:p>
        </c:rich>
      </c:tx>
      <c:layout/>
      <c:overlay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F802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7.8502874006448037E-2"/>
          <c:y val="0.16750321980951677"/>
          <c:w val="0.68785857666300287"/>
          <c:h val="0.66450076188670437"/>
        </c:manualLayout>
      </c:layout>
      <c:lineChart>
        <c:grouping val="standard"/>
        <c:varyColors val="0"/>
        <c:ser>
          <c:idx val="0"/>
          <c:order val="0"/>
          <c:tx>
            <c:strRef>
              <c:f>Foglio1!$T$119</c:f>
              <c:strCache>
                <c:ptCount val="1"/>
                <c:pt idx="0">
                  <c:v>MAT.1°QUADRIMESTRE</c:v>
                </c:pt>
              </c:strCache>
            </c:strRef>
          </c:tx>
          <c:dLbls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Foglio1!$U$118:$Y$118</c:f>
              <c:strCache>
                <c:ptCount val="5"/>
                <c:pt idx="0">
                  <c:v>5A ARTE</c:v>
                </c:pt>
                <c:pt idx="1">
                  <c:v>5B 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Foglio1!$U$119:$Y$119</c:f>
              <c:numCache>
                <c:formatCode>General</c:formatCode>
                <c:ptCount val="5"/>
                <c:pt idx="0">
                  <c:v>7.7</c:v>
                </c:pt>
                <c:pt idx="1">
                  <c:v>7.7</c:v>
                </c:pt>
                <c:pt idx="2">
                  <c:v>7.2</c:v>
                </c:pt>
                <c:pt idx="3">
                  <c:v>7.6</c:v>
                </c:pt>
                <c:pt idx="4">
                  <c:v>7.2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Foglio1!$T$120</c:f>
              <c:strCache>
                <c:ptCount val="1"/>
                <c:pt idx="0">
                  <c:v>VARIANZA</c:v>
                </c:pt>
              </c:strCache>
            </c:strRef>
          </c:tx>
          <c:dLbls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Foglio1!$U$118:$Y$118</c:f>
              <c:strCache>
                <c:ptCount val="5"/>
                <c:pt idx="0">
                  <c:v>5A ARTE</c:v>
                </c:pt>
                <c:pt idx="1">
                  <c:v>5B 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Foglio1!$U$120:$Y$120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0.5</c:v>
                </c:pt>
                <c:pt idx="3">
                  <c:v>0.4</c:v>
                </c:pt>
                <c:pt idx="4">
                  <c:v>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marker val="1"/>
        <c:smooth val="0"/>
        <c:axId val="267370496"/>
        <c:axId val="267372032"/>
      </c:lineChart>
      <c:catAx>
        <c:axId val="2673704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67372032"/>
        <c:crosses val="autoZero"/>
        <c:auto val="1"/>
        <c:lblAlgn val="ctr"/>
        <c:lblOffset val="100"/>
        <c:noMultiLvlLbl val="0"/>
      </c:catAx>
      <c:valAx>
        <c:axId val="267372032"/>
        <c:scaling>
          <c:orientation val="minMax"/>
        </c:scaling>
        <c:delete val="1"/>
        <c:axPos val="l"/>
        <c:minorGridlines>
          <c:spPr>
            <a:ln>
              <a:solidFill>
                <a:srgbClr val="FF8021">
                  <a:lumMod val="40000"/>
                  <a:lumOff val="60000"/>
                </a:srgbClr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67370496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14124"/>
          </a:solidFill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>
                <a:solidFill>
                  <a:srgbClr val="FF0000"/>
                </a:solidFill>
              </a:rPr>
              <a:t>SITUAZIONE</a:t>
            </a:r>
            <a:r>
              <a:rPr lang="it-IT" sz="1400" baseline="0">
                <a:solidFill>
                  <a:srgbClr val="FF0000"/>
                </a:solidFill>
              </a:rPr>
              <a:t> GENERALE -QUADRIMESTRE-PRIME</a:t>
            </a:r>
            <a:endParaRPr lang="it-IT" sz="1400">
              <a:solidFill>
                <a:srgbClr val="FF0000"/>
              </a:solidFill>
            </a:endParaRPr>
          </a:p>
        </c:rich>
      </c:tx>
      <c:layout/>
      <c:overlay val="0"/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rgbClr val="F14124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Foglio1!$F$349</c:f>
              <c:strCache>
                <c:ptCount val="1"/>
                <c:pt idx="0">
                  <c:v>1A-ARTE</c:v>
                </c:pt>
              </c:strCache>
            </c:strRef>
          </c:tx>
          <c:invertIfNegative val="0"/>
          <c:cat>
            <c:strRef>
              <c:f>Foglio1!$G$348:$K$348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Foglio1!$G$349:$K$349</c:f>
              <c:numCache>
                <c:formatCode>General</c:formatCode>
                <c:ptCount val="5"/>
                <c:pt idx="0">
                  <c:v>7.7</c:v>
                </c:pt>
                <c:pt idx="2">
                  <c:v>7.7</c:v>
                </c:pt>
                <c:pt idx="4">
                  <c:v>7.7</c:v>
                </c:pt>
              </c:numCache>
            </c:numRef>
          </c:val>
        </c:ser>
        <c:ser>
          <c:idx val="1"/>
          <c:order val="1"/>
          <c:tx>
            <c:strRef>
              <c:f>Foglio1!$F$350</c:f>
              <c:strCache>
                <c:ptCount val="1"/>
                <c:pt idx="0">
                  <c:v>1B-ARTE</c:v>
                </c:pt>
              </c:strCache>
            </c:strRef>
          </c:tx>
          <c:invertIfNegative val="0"/>
          <c:cat>
            <c:strRef>
              <c:f>Foglio1!$G$348:$K$348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Foglio1!$G$350:$K$350</c:f>
              <c:numCache>
                <c:formatCode>General</c:formatCode>
                <c:ptCount val="5"/>
                <c:pt idx="0">
                  <c:v>8</c:v>
                </c:pt>
                <c:pt idx="2">
                  <c:v>8</c:v>
                </c:pt>
                <c:pt idx="4">
                  <c:v>8</c:v>
                </c:pt>
              </c:numCache>
            </c:numRef>
          </c:val>
        </c:ser>
        <c:ser>
          <c:idx val="2"/>
          <c:order val="2"/>
          <c:tx>
            <c:strRef>
              <c:f>Foglio1!$F$351</c:f>
              <c:strCache>
                <c:ptCount val="1"/>
                <c:pt idx="0">
                  <c:v>1A SORR.</c:v>
                </c:pt>
              </c:strCache>
            </c:strRef>
          </c:tx>
          <c:invertIfNegative val="0"/>
          <c:cat>
            <c:strRef>
              <c:f>Foglio1!$G$348:$K$348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Foglio1!$G$351:$K$351</c:f>
              <c:numCache>
                <c:formatCode>General</c:formatCode>
                <c:ptCount val="5"/>
                <c:pt idx="0">
                  <c:v>7.6</c:v>
                </c:pt>
                <c:pt idx="2">
                  <c:v>7.7</c:v>
                </c:pt>
                <c:pt idx="4">
                  <c:v>7.6</c:v>
                </c:pt>
              </c:numCache>
            </c:numRef>
          </c:val>
        </c:ser>
        <c:ser>
          <c:idx val="3"/>
          <c:order val="3"/>
          <c:tx>
            <c:strRef>
              <c:f>Foglio1!$F$352</c:f>
              <c:strCache>
                <c:ptCount val="1"/>
                <c:pt idx="0">
                  <c:v>1B SORR.</c:v>
                </c:pt>
              </c:strCache>
            </c:strRef>
          </c:tx>
          <c:invertIfNegative val="0"/>
          <c:cat>
            <c:strRef>
              <c:f>Foglio1!$G$348:$K$348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Foglio1!$G$352:$K$352</c:f>
              <c:numCache>
                <c:formatCode>General</c:formatCode>
                <c:ptCount val="5"/>
                <c:pt idx="0">
                  <c:v>7.5</c:v>
                </c:pt>
                <c:pt idx="2">
                  <c:v>7.7</c:v>
                </c:pt>
                <c:pt idx="4">
                  <c:v>7.6</c:v>
                </c:pt>
              </c:numCache>
            </c:numRef>
          </c:val>
        </c:ser>
        <c:ser>
          <c:idx val="4"/>
          <c:order val="4"/>
          <c:tx>
            <c:strRef>
              <c:f>Foglio1!$F$353</c:f>
              <c:strCache>
                <c:ptCount val="1"/>
                <c:pt idx="0">
                  <c:v>1A SOLE</c:v>
                </c:pt>
              </c:strCache>
            </c:strRef>
          </c:tx>
          <c:invertIfNegative val="0"/>
          <c:cat>
            <c:strRef>
              <c:f>Foglio1!$G$348:$K$348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Foglio1!$G$353:$K$353</c:f>
              <c:numCache>
                <c:formatCode>General</c:formatCode>
                <c:ptCount val="5"/>
                <c:pt idx="0">
                  <c:v>7.9</c:v>
                </c:pt>
                <c:pt idx="2">
                  <c:v>7.8</c:v>
                </c:pt>
                <c:pt idx="4">
                  <c:v>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7564544"/>
        <c:axId val="267566080"/>
        <c:axId val="0"/>
      </c:bar3DChart>
      <c:catAx>
        <c:axId val="267564544"/>
        <c:scaling>
          <c:orientation val="minMax"/>
        </c:scaling>
        <c:delete val="0"/>
        <c:axPos val="b"/>
        <c:majorTickMark val="out"/>
        <c:minorTickMark val="none"/>
        <c:tickLblPos val="nextTo"/>
        <c:crossAx val="267566080"/>
        <c:crosses val="autoZero"/>
        <c:auto val="1"/>
        <c:lblAlgn val="ctr"/>
        <c:lblOffset val="100"/>
        <c:noMultiLvlLbl val="0"/>
      </c:catAx>
      <c:valAx>
        <c:axId val="267566080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267564544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>
                <a:solidFill>
                  <a:srgbClr val="FF0000"/>
                </a:solidFill>
              </a:rPr>
              <a:t>SITUAZIONE GENERALE -QUADRIMESTRE- SECONDE</a:t>
            </a:r>
          </a:p>
        </c:rich>
      </c:tx>
      <c:layout/>
      <c:overlay val="0"/>
      <c:spPr>
        <a:ln>
          <a:solidFill>
            <a:srgbClr val="F14124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Foglio1!$F$332</c:f>
              <c:strCache>
                <c:ptCount val="1"/>
                <c:pt idx="0">
                  <c:v>2A-ARTE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Foglio1!$G$332:$K$332</c:f>
              <c:numCache>
                <c:formatCode>General</c:formatCode>
                <c:ptCount val="5"/>
                <c:pt idx="0">
                  <c:v>7.2</c:v>
                </c:pt>
                <c:pt idx="2">
                  <c:v>7.3</c:v>
                </c:pt>
                <c:pt idx="4">
                  <c:v>7.2</c:v>
                </c:pt>
              </c:numCache>
            </c:numRef>
          </c:val>
        </c:ser>
        <c:ser>
          <c:idx val="1"/>
          <c:order val="1"/>
          <c:tx>
            <c:strRef>
              <c:f>Foglio1!$F$333</c:f>
              <c:strCache>
                <c:ptCount val="1"/>
                <c:pt idx="0">
                  <c:v>2B-ARTE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Foglio1!$G$333:$K$333</c:f>
              <c:numCache>
                <c:formatCode>General</c:formatCode>
                <c:ptCount val="5"/>
                <c:pt idx="0">
                  <c:v>7</c:v>
                </c:pt>
                <c:pt idx="2">
                  <c:v>7</c:v>
                </c:pt>
                <c:pt idx="4">
                  <c:v>7</c:v>
                </c:pt>
              </c:numCache>
            </c:numRef>
          </c:val>
        </c:ser>
        <c:ser>
          <c:idx val="2"/>
          <c:order val="2"/>
          <c:tx>
            <c:strRef>
              <c:f>Foglio1!$F$334</c:f>
              <c:strCache>
                <c:ptCount val="1"/>
                <c:pt idx="0">
                  <c:v>2C ARTE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Foglio1!$G$334:$K$334</c:f>
              <c:numCache>
                <c:formatCode>General</c:formatCode>
                <c:ptCount val="5"/>
                <c:pt idx="0">
                  <c:v>7.4</c:v>
                </c:pt>
                <c:pt idx="2">
                  <c:v>7.4</c:v>
                </c:pt>
                <c:pt idx="4">
                  <c:v>7.4</c:v>
                </c:pt>
              </c:numCache>
            </c:numRef>
          </c:val>
        </c:ser>
        <c:ser>
          <c:idx val="3"/>
          <c:order val="3"/>
          <c:tx>
            <c:strRef>
              <c:f>Foglio1!$F$335</c:f>
              <c:strCache>
                <c:ptCount val="1"/>
                <c:pt idx="0">
                  <c:v>2A SORR.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Foglio1!$G$335:$K$335</c:f>
              <c:numCache>
                <c:formatCode>General</c:formatCode>
                <c:ptCount val="5"/>
                <c:pt idx="0">
                  <c:v>7.2</c:v>
                </c:pt>
                <c:pt idx="2">
                  <c:v>7.4</c:v>
                </c:pt>
                <c:pt idx="4">
                  <c:v>7.3</c:v>
                </c:pt>
              </c:numCache>
            </c:numRef>
          </c:val>
        </c:ser>
        <c:ser>
          <c:idx val="4"/>
          <c:order val="4"/>
          <c:tx>
            <c:strRef>
              <c:f>Foglio1!$F$336</c:f>
              <c:strCache>
                <c:ptCount val="1"/>
                <c:pt idx="0">
                  <c:v>2A SOLE</c:v>
                </c:pt>
              </c:strCache>
            </c:strRef>
          </c:tx>
          <c:invertIfNegative val="0"/>
          <c:cat>
            <c:strRef>
              <c:f>Foglio1!$G$331:$K$331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Foglio1!$G$336:$K$336</c:f>
              <c:numCache>
                <c:formatCode>General</c:formatCode>
                <c:ptCount val="5"/>
                <c:pt idx="0">
                  <c:v>7.3</c:v>
                </c:pt>
                <c:pt idx="2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7744000"/>
        <c:axId val="267745536"/>
        <c:axId val="0"/>
      </c:bar3DChart>
      <c:catAx>
        <c:axId val="267744000"/>
        <c:scaling>
          <c:orientation val="minMax"/>
        </c:scaling>
        <c:delete val="0"/>
        <c:axPos val="b"/>
        <c:majorTickMark val="none"/>
        <c:minorTickMark val="none"/>
        <c:tickLblPos val="nextTo"/>
        <c:crossAx val="267745536"/>
        <c:crosses val="autoZero"/>
        <c:auto val="1"/>
        <c:lblAlgn val="ctr"/>
        <c:lblOffset val="100"/>
        <c:noMultiLvlLbl val="0"/>
      </c:catAx>
      <c:valAx>
        <c:axId val="267745536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267744000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400">
                <a:solidFill>
                  <a:srgbClr val="FF0000"/>
                </a:solidFill>
              </a:rPr>
              <a:t>SITUAZIONE</a:t>
            </a:r>
            <a:r>
              <a:rPr lang="it-IT" sz="1400" baseline="0">
                <a:solidFill>
                  <a:srgbClr val="FF0000"/>
                </a:solidFill>
              </a:rPr>
              <a:t> GENERALE-QUADRIMESTRE-TERZE</a:t>
            </a:r>
            <a:endParaRPr lang="it-IT" sz="1400">
              <a:solidFill>
                <a:srgbClr val="FF0000"/>
              </a:solidFill>
            </a:endParaRPr>
          </a:p>
        </c:rich>
      </c:tx>
      <c:layout/>
      <c:overlay val="0"/>
      <c:spPr>
        <a:ln>
          <a:solidFill>
            <a:srgbClr val="F14124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Foglio1!$L$339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Foglio1!$M$337:$R$338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Foglio1!$M$339:$R$339</c:f>
              <c:numCache>
                <c:formatCode>General</c:formatCode>
                <c:ptCount val="6"/>
                <c:pt idx="0">
                  <c:v>8</c:v>
                </c:pt>
                <c:pt idx="1">
                  <c:v>7.6</c:v>
                </c:pt>
                <c:pt idx="2">
                  <c:v>7.1</c:v>
                </c:pt>
                <c:pt idx="3">
                  <c:v>7.4</c:v>
                </c:pt>
                <c:pt idx="4">
                  <c:v>8</c:v>
                </c:pt>
                <c:pt idx="5">
                  <c:v>7.4</c:v>
                </c:pt>
              </c:numCache>
            </c:numRef>
          </c:val>
        </c:ser>
        <c:ser>
          <c:idx val="1"/>
          <c:order val="1"/>
          <c:tx>
            <c:strRef>
              <c:f>Foglio1!$L$340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Foglio1!$M$337:$R$338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Foglio1!$M$340:$R$340</c:f>
              <c:numCache>
                <c:formatCode>General</c:formatCode>
                <c:ptCount val="6"/>
                <c:pt idx="0">
                  <c:v>7.8</c:v>
                </c:pt>
                <c:pt idx="1">
                  <c:v>7.6</c:v>
                </c:pt>
                <c:pt idx="2">
                  <c:v>7.4</c:v>
                </c:pt>
                <c:pt idx="3">
                  <c:v>7.3</c:v>
                </c:pt>
                <c:pt idx="4">
                  <c:v>7.6</c:v>
                </c:pt>
                <c:pt idx="5">
                  <c:v>7.4</c:v>
                </c:pt>
              </c:numCache>
            </c:numRef>
          </c:val>
        </c:ser>
        <c:ser>
          <c:idx val="2"/>
          <c:order val="2"/>
          <c:tx>
            <c:strRef>
              <c:f>Foglio1!$L$341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Foglio1!$M$337:$R$338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Foglio1!$M$341:$R$341</c:f>
              <c:numCache>
                <c:formatCode>General</c:formatCode>
                <c:ptCount val="6"/>
                <c:pt idx="0">
                  <c:v>7.9</c:v>
                </c:pt>
                <c:pt idx="1">
                  <c:v>7.6</c:v>
                </c:pt>
                <c:pt idx="2">
                  <c:v>7.2</c:v>
                </c:pt>
                <c:pt idx="3">
                  <c:v>7.3</c:v>
                </c:pt>
                <c:pt idx="4">
                  <c:v>7.8</c:v>
                </c:pt>
                <c:pt idx="5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7991296"/>
        <c:axId val="267993088"/>
        <c:axId val="0"/>
      </c:bar3DChart>
      <c:catAx>
        <c:axId val="267991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it-IT"/>
          </a:p>
        </c:txPr>
        <c:crossAx val="267993088"/>
        <c:crosses val="autoZero"/>
        <c:auto val="1"/>
        <c:lblAlgn val="ctr"/>
        <c:lblOffset val="100"/>
        <c:noMultiLvlLbl val="0"/>
      </c:catAx>
      <c:valAx>
        <c:axId val="267993088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2679912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FF0000"/>
                </a:solidFill>
              </a:defRPr>
            </a:pPr>
            <a:r>
              <a:rPr lang="it-IT" sz="1400">
                <a:solidFill>
                  <a:srgbClr val="FF0000"/>
                </a:solidFill>
              </a:rPr>
              <a:t>SITUAZIONE</a:t>
            </a:r>
            <a:r>
              <a:rPr lang="it-IT" sz="1400" baseline="0">
                <a:solidFill>
                  <a:srgbClr val="FF0000"/>
                </a:solidFill>
              </a:rPr>
              <a:t> GENERALE-QUADRIMESTRE-  QUARTE</a:t>
            </a:r>
            <a:endParaRPr lang="it-IT" sz="140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6266669603760501"/>
          <c:y val="2.4024213380414907E-2"/>
        </c:manualLayout>
      </c:layout>
      <c:overlay val="0"/>
      <c:spPr>
        <a:ln>
          <a:solidFill>
            <a:srgbClr val="F14124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Foglio1!$G$356</c:f>
              <c:strCache>
                <c:ptCount val="1"/>
                <c:pt idx="0">
                  <c:v>ITALIANO</c:v>
                </c:pt>
              </c:strCache>
            </c:strRef>
          </c:tx>
          <c:invertIfNegative val="0"/>
          <c:cat>
            <c:strRef>
              <c:f>Foglio1!$F$357:$F$362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Foglio1!$G$357:$G$362</c:f>
              <c:numCache>
                <c:formatCode>General</c:formatCode>
                <c:ptCount val="6"/>
                <c:pt idx="0">
                  <c:v>7.7</c:v>
                </c:pt>
                <c:pt idx="1">
                  <c:v>8</c:v>
                </c:pt>
                <c:pt idx="2">
                  <c:v>7.2</c:v>
                </c:pt>
                <c:pt idx="3">
                  <c:v>7.6</c:v>
                </c:pt>
                <c:pt idx="4">
                  <c:v>7.9</c:v>
                </c:pt>
                <c:pt idx="5">
                  <c:v>7.5</c:v>
                </c:pt>
              </c:numCache>
            </c:numRef>
          </c:val>
        </c:ser>
        <c:ser>
          <c:idx val="1"/>
          <c:order val="1"/>
          <c:tx>
            <c:strRef>
              <c:f>Foglio1!$H$356</c:f>
              <c:strCache>
                <c:ptCount val="1"/>
                <c:pt idx="0">
                  <c:v>MATEMATICA</c:v>
                </c:pt>
              </c:strCache>
            </c:strRef>
          </c:tx>
          <c:invertIfNegative val="0"/>
          <c:cat>
            <c:strRef>
              <c:f>Foglio1!$F$357:$F$362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Foglio1!$H$357:$H$362</c:f>
              <c:numCache>
                <c:formatCode>General</c:formatCode>
                <c:ptCount val="6"/>
                <c:pt idx="0">
                  <c:v>7.8</c:v>
                </c:pt>
                <c:pt idx="1">
                  <c:v>8</c:v>
                </c:pt>
                <c:pt idx="2">
                  <c:v>7.5</c:v>
                </c:pt>
                <c:pt idx="3">
                  <c:v>7.5</c:v>
                </c:pt>
                <c:pt idx="4">
                  <c:v>8</c:v>
                </c:pt>
                <c:pt idx="5">
                  <c:v>7.7</c:v>
                </c:pt>
              </c:numCache>
            </c:numRef>
          </c:val>
        </c:ser>
        <c:ser>
          <c:idx val="2"/>
          <c:order val="2"/>
          <c:tx>
            <c:strRef>
              <c:f>Foglio1!$I$356</c:f>
              <c:strCache>
                <c:ptCount val="1"/>
                <c:pt idx="0">
                  <c:v>MEDIA G.</c:v>
                </c:pt>
              </c:strCache>
            </c:strRef>
          </c:tx>
          <c:invertIfNegative val="0"/>
          <c:cat>
            <c:strRef>
              <c:f>Foglio1!$F$357:$F$362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Foglio1!$I$357:$I$362</c:f>
              <c:numCache>
                <c:formatCode>General</c:formatCode>
                <c:ptCount val="6"/>
                <c:pt idx="0">
                  <c:v>7.7</c:v>
                </c:pt>
                <c:pt idx="1">
                  <c:v>8</c:v>
                </c:pt>
                <c:pt idx="2">
                  <c:v>7.3</c:v>
                </c:pt>
                <c:pt idx="3">
                  <c:v>7.5</c:v>
                </c:pt>
                <c:pt idx="4">
                  <c:v>7.9</c:v>
                </c:pt>
                <c:pt idx="5">
                  <c:v>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8275712"/>
        <c:axId val="268277248"/>
        <c:axId val="0"/>
      </c:bar3DChart>
      <c:catAx>
        <c:axId val="268275712"/>
        <c:scaling>
          <c:orientation val="minMax"/>
        </c:scaling>
        <c:delete val="0"/>
        <c:axPos val="b"/>
        <c:majorTickMark val="none"/>
        <c:minorTickMark val="none"/>
        <c:tickLblPos val="nextTo"/>
        <c:crossAx val="268277248"/>
        <c:crosses val="autoZero"/>
        <c:auto val="1"/>
        <c:lblAlgn val="ctr"/>
        <c:lblOffset val="100"/>
        <c:noMultiLvlLbl val="0"/>
      </c:catAx>
      <c:valAx>
        <c:axId val="268277248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2682757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</a:rPr>
              <a:t>ITALIANO-PARALLELE-SECONDE</a:t>
            </a:r>
          </a:p>
        </c:rich>
      </c:tx>
      <c:layout>
        <c:manualLayout>
          <c:xMode val="edge"/>
          <c:yMode val="edge"/>
          <c:x val="0.44719689133062246"/>
          <c:y val="6.7344668309524722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025961786091977E-2"/>
          <c:y val="0.19725961203811249"/>
          <c:w val="0.75632171456404196"/>
          <c:h val="0.55267832346755341"/>
        </c:manualLayout>
      </c:layout>
      <c:line3DChart>
        <c:grouping val="standard"/>
        <c:varyColors val="0"/>
        <c:ser>
          <c:idx val="0"/>
          <c:order val="0"/>
          <c:tx>
            <c:strRef>
              <c:f>Foglio1!$C$247</c:f>
              <c:strCache>
                <c:ptCount val="1"/>
                <c:pt idx="0">
                  <c:v>ITALIANO -SECONDE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555555555555558E-3"/>
                  <c:y val="-2.3148148148148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3333333333333332E-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Foglio1!$D$246:$H$246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Foglio1!$D$247:$H$247</c:f>
              <c:numCache>
                <c:formatCode>General</c:formatCode>
                <c:ptCount val="5"/>
                <c:pt idx="0">
                  <c:v>7.2</c:v>
                </c:pt>
                <c:pt idx="1">
                  <c:v>7</c:v>
                </c:pt>
                <c:pt idx="2">
                  <c:v>7.4</c:v>
                </c:pt>
                <c:pt idx="3">
                  <c:v>7.2</c:v>
                </c:pt>
                <c:pt idx="4">
                  <c:v>7.4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Foglio1!$C$248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1.9444444444444469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666666666666666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5555555555555558E-3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Foglio1!$D$246:$H$246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Foglio1!$D$248:$H$248</c:f>
              <c:numCache>
                <c:formatCode>General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0.4</c:v>
                </c:pt>
                <c:pt idx="3">
                  <c:v>0.2</c:v>
                </c:pt>
                <c:pt idx="4">
                  <c:v>0.2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238974080"/>
        <c:axId val="238975616"/>
        <c:axId val="177782272"/>
      </c:line3DChart>
      <c:catAx>
        <c:axId val="2389740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38975616"/>
        <c:crosses val="autoZero"/>
        <c:auto val="1"/>
        <c:lblAlgn val="ctr"/>
        <c:lblOffset val="100"/>
        <c:noMultiLvlLbl val="0"/>
      </c:catAx>
      <c:valAx>
        <c:axId val="238975616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38974080"/>
        <c:crosses val="autoZero"/>
        <c:crossBetween val="between"/>
      </c:valAx>
      <c:serAx>
        <c:axId val="177782272"/>
        <c:scaling>
          <c:orientation val="minMax"/>
        </c:scaling>
        <c:delete val="1"/>
        <c:axPos val="b"/>
        <c:majorTickMark val="out"/>
        <c:minorTickMark val="none"/>
        <c:tickLblPos val="nextTo"/>
        <c:crossAx val="238975616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38100">
      <a:solidFill>
        <a:srgbClr val="FF0000"/>
      </a:solidFill>
    </a:ln>
  </c:sp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>
                <a:solidFill>
                  <a:srgbClr val="FF0000"/>
                </a:solidFill>
              </a:rPr>
              <a:t>SITUAZIONE</a:t>
            </a:r>
            <a:r>
              <a:rPr lang="it-IT" sz="1600" baseline="0">
                <a:solidFill>
                  <a:srgbClr val="FF0000"/>
                </a:solidFill>
              </a:rPr>
              <a:t> GENERALE-QUADRIMESTRE-QUINTE</a:t>
            </a:r>
            <a:endParaRPr lang="it-IT" sz="1600">
              <a:solidFill>
                <a:srgbClr val="FF0000"/>
              </a:solidFill>
            </a:endParaRPr>
          </a:p>
        </c:rich>
      </c:tx>
      <c:layout/>
      <c:overlay val="0"/>
      <c:spPr>
        <a:ln>
          <a:solidFill>
            <a:srgbClr val="F14124"/>
          </a:solidFill>
        </a:ln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Foglio1!$F$366</c:f>
              <c:strCache>
                <c:ptCount val="1"/>
                <c:pt idx="0">
                  <c:v>5A-ARTE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Foglio1!$G$366:$K$366</c:f>
              <c:numCache>
                <c:formatCode>General</c:formatCode>
                <c:ptCount val="5"/>
                <c:pt idx="0">
                  <c:v>7.8</c:v>
                </c:pt>
                <c:pt idx="2">
                  <c:v>7.7</c:v>
                </c:pt>
                <c:pt idx="4">
                  <c:v>7.5</c:v>
                </c:pt>
              </c:numCache>
            </c:numRef>
          </c:val>
        </c:ser>
        <c:ser>
          <c:idx val="1"/>
          <c:order val="1"/>
          <c:tx>
            <c:strRef>
              <c:f>Foglio1!$F$367</c:f>
              <c:strCache>
                <c:ptCount val="1"/>
                <c:pt idx="0">
                  <c:v>5B-ARTE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Foglio1!$G$367:$K$367</c:f>
              <c:numCache>
                <c:formatCode>General</c:formatCode>
                <c:ptCount val="5"/>
                <c:pt idx="0">
                  <c:v>7.6</c:v>
                </c:pt>
                <c:pt idx="2">
                  <c:v>7.7</c:v>
                </c:pt>
                <c:pt idx="4">
                  <c:v>7.6</c:v>
                </c:pt>
              </c:numCache>
            </c:numRef>
          </c:val>
        </c:ser>
        <c:ser>
          <c:idx val="2"/>
          <c:order val="2"/>
          <c:tx>
            <c:strRef>
              <c:f>Foglio1!$F$368</c:f>
              <c:strCache>
                <c:ptCount val="1"/>
                <c:pt idx="0">
                  <c:v>5A SORR.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Foglio1!$G$368:$K$368</c:f>
              <c:numCache>
                <c:formatCode>General</c:formatCode>
                <c:ptCount val="5"/>
                <c:pt idx="0">
                  <c:v>7.4</c:v>
                </c:pt>
                <c:pt idx="2">
                  <c:v>7.2</c:v>
                </c:pt>
                <c:pt idx="4">
                  <c:v>7.3</c:v>
                </c:pt>
              </c:numCache>
            </c:numRef>
          </c:val>
        </c:ser>
        <c:ser>
          <c:idx val="3"/>
          <c:order val="3"/>
          <c:tx>
            <c:strRef>
              <c:f>Foglio1!$F$369</c:f>
              <c:strCache>
                <c:ptCount val="1"/>
                <c:pt idx="0">
                  <c:v>5B SORR.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Foglio1!$G$369:$K$369</c:f>
              <c:numCache>
                <c:formatCode>General</c:formatCode>
                <c:ptCount val="5"/>
                <c:pt idx="0">
                  <c:v>7.7</c:v>
                </c:pt>
                <c:pt idx="2">
                  <c:v>7.6</c:v>
                </c:pt>
                <c:pt idx="4">
                  <c:v>7.6</c:v>
                </c:pt>
              </c:numCache>
            </c:numRef>
          </c:val>
        </c:ser>
        <c:ser>
          <c:idx val="4"/>
          <c:order val="4"/>
          <c:tx>
            <c:strRef>
              <c:f>Foglio1!$F$370</c:f>
              <c:strCache>
                <c:ptCount val="1"/>
                <c:pt idx="0">
                  <c:v>5A SOLE</c:v>
                </c:pt>
              </c:strCache>
            </c:strRef>
          </c:tx>
          <c:invertIfNegative val="0"/>
          <c:cat>
            <c:strRef>
              <c:f>Foglio1!$G$365:$K$365</c:f>
              <c:strCache>
                <c:ptCount val="5"/>
                <c:pt idx="0">
                  <c:v>ITALIANO</c:v>
                </c:pt>
                <c:pt idx="2">
                  <c:v>MATEMATICA</c:v>
                </c:pt>
                <c:pt idx="4">
                  <c:v>MEDIA G.</c:v>
                </c:pt>
              </c:strCache>
            </c:strRef>
          </c:cat>
          <c:val>
            <c:numRef>
              <c:f>Foglio1!$G$370:$K$370</c:f>
              <c:numCache>
                <c:formatCode>General</c:formatCode>
                <c:ptCount val="5"/>
                <c:pt idx="0">
                  <c:v>7</c:v>
                </c:pt>
                <c:pt idx="2">
                  <c:v>7.2</c:v>
                </c:pt>
                <c:pt idx="4">
                  <c:v>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8319744"/>
        <c:axId val="268329728"/>
        <c:axId val="0"/>
      </c:bar3DChart>
      <c:catAx>
        <c:axId val="268319744"/>
        <c:scaling>
          <c:orientation val="minMax"/>
        </c:scaling>
        <c:delete val="0"/>
        <c:axPos val="b"/>
        <c:majorTickMark val="none"/>
        <c:minorTickMark val="none"/>
        <c:tickLblPos val="nextTo"/>
        <c:crossAx val="268329728"/>
        <c:crosses val="autoZero"/>
        <c:auto val="1"/>
        <c:lblAlgn val="ctr"/>
        <c:lblOffset val="100"/>
        <c:noMultiLvlLbl val="0"/>
      </c:catAx>
      <c:valAx>
        <c:axId val="268329728"/>
        <c:scaling>
          <c:orientation val="minMax"/>
        </c:scaling>
        <c:delete val="0"/>
        <c:axPos val="l"/>
        <c:majorGridlines>
          <c:spPr>
            <a:ln>
              <a:solidFill>
                <a:srgbClr val="FF0000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it-IT"/>
          </a:p>
        </c:txPr>
        <c:crossAx val="2683197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b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19050">
      <a:solidFill>
        <a:srgbClr val="FF0000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>
                <a:solidFill>
                  <a:srgbClr val="FF0000"/>
                </a:solidFill>
              </a:rPr>
              <a:t>MATEMATICA-PARALLELE-SECONDE</a:t>
            </a:r>
          </a:p>
        </c:rich>
      </c:tx>
      <c:layout>
        <c:manualLayout>
          <c:xMode val="edge"/>
          <c:yMode val="edge"/>
          <c:x val="0.40870670454605573"/>
          <c:y val="5.9613155653460211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665084831844082E-2"/>
          <c:y val="0.15751293591492199"/>
          <c:w val="0.68729744314123831"/>
          <c:h val="0.64823027937794142"/>
        </c:manualLayout>
      </c:layout>
      <c:line3DChart>
        <c:grouping val="standard"/>
        <c:varyColors val="0"/>
        <c:ser>
          <c:idx val="0"/>
          <c:order val="0"/>
          <c:tx>
            <c:strRef>
              <c:f>Foglio1!$L$247</c:f>
              <c:strCache>
                <c:ptCount val="1"/>
                <c:pt idx="0">
                  <c:v>MATEMATICA -SECONDE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5.5555555555555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4.6296296296296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0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925337632079971E-17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7777777777777779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Foglio1!$M$246:$Q$246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Foglio1!$M$247:$Q$247</c:f>
              <c:numCache>
                <c:formatCode>General</c:formatCode>
                <c:ptCount val="5"/>
                <c:pt idx="0">
                  <c:v>7.3</c:v>
                </c:pt>
                <c:pt idx="1">
                  <c:v>7</c:v>
                </c:pt>
                <c:pt idx="2">
                  <c:v>7.4</c:v>
                </c:pt>
                <c:pt idx="3">
                  <c:v>7.3</c:v>
                </c:pt>
                <c:pt idx="4">
                  <c:v>7.2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Foglio1!$L$248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2.5000000000000001E-2"/>
                  <c:y val="-5.0925925925925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222222222222223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3333333333333332E-3"/>
                  <c:y val="-7.8703703703703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Foglio1!$M$246:$Q$246</c:f>
              <c:strCache>
                <c:ptCount val="5"/>
                <c:pt idx="0">
                  <c:v>2A-ARTE</c:v>
                </c:pt>
                <c:pt idx="1">
                  <c:v>2B-ARTE</c:v>
                </c:pt>
                <c:pt idx="2">
                  <c:v>2C ARTE</c:v>
                </c:pt>
                <c:pt idx="3">
                  <c:v>2A SORR.</c:v>
                </c:pt>
                <c:pt idx="4">
                  <c:v>2A SOLE</c:v>
                </c:pt>
              </c:strCache>
            </c:strRef>
          </c:cat>
          <c:val>
            <c:numRef>
              <c:f>Foglio1!$M$248:$Q$248</c:f>
              <c:numCache>
                <c:formatCode>General</c:formatCode>
                <c:ptCount val="5"/>
                <c:pt idx="0">
                  <c:v>0.3</c:v>
                </c:pt>
                <c:pt idx="1">
                  <c:v>0.3</c:v>
                </c:pt>
                <c:pt idx="2">
                  <c:v>0.4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235444864"/>
        <c:axId val="235450752"/>
        <c:axId val="238949248"/>
      </c:line3DChart>
      <c:catAx>
        <c:axId val="2354448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35450752"/>
        <c:crosses val="autoZero"/>
        <c:auto val="1"/>
        <c:lblAlgn val="ctr"/>
        <c:lblOffset val="100"/>
        <c:noMultiLvlLbl val="0"/>
      </c:catAx>
      <c:valAx>
        <c:axId val="235450752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35444864"/>
        <c:crosses val="autoZero"/>
        <c:crossBetween val="between"/>
      </c:valAx>
      <c:serAx>
        <c:axId val="238949248"/>
        <c:scaling>
          <c:orientation val="minMax"/>
        </c:scaling>
        <c:delete val="1"/>
        <c:axPos val="b"/>
        <c:majorTickMark val="out"/>
        <c:minorTickMark val="none"/>
        <c:tickLblPos val="nextTo"/>
        <c:crossAx val="235450752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dirty="0">
                <a:solidFill>
                  <a:srgbClr val="FF0000"/>
                </a:solidFill>
              </a:rPr>
              <a:t>ITALIANO-PARALLELE</a:t>
            </a:r>
            <a:r>
              <a:rPr lang="it-IT" sz="1600" baseline="0" dirty="0">
                <a:solidFill>
                  <a:srgbClr val="FF0000"/>
                </a:solidFill>
              </a:rPr>
              <a:t> -CLASSE TERZA</a:t>
            </a:r>
            <a:endParaRPr lang="it-IT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4122585809494097"/>
          <c:y val="6.3673083445532741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116440901844344E-2"/>
          <c:y val="0.22722514568794516"/>
          <c:w val="0.77307818296482933"/>
          <c:h val="0.63416497939299254"/>
        </c:manualLayout>
      </c:layout>
      <c:line3DChart>
        <c:grouping val="standard"/>
        <c:varyColors val="0"/>
        <c:ser>
          <c:idx val="0"/>
          <c:order val="0"/>
          <c:tx>
            <c:strRef>
              <c:f>Foglio1!$C$253</c:f>
              <c:strCache>
                <c:ptCount val="1"/>
                <c:pt idx="0">
                  <c:v>ITALIANO -TERZE</c:v>
                </c:pt>
              </c:strCache>
            </c:strRef>
          </c:tx>
          <c:dLbls>
            <c:dLbl>
              <c:idx val="0"/>
              <c:layout>
                <c:manualLayout>
                  <c:x val="-2.7777777777777779E-3"/>
                  <c:y val="-6.48148148148148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4.166666666666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4.166666666666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888888888888888E-2"/>
                  <c:y val="-1.3888888888888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Foglio1!$D$252:$I$252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Foglio1!$D$253:$I$253</c:f>
              <c:numCache>
                <c:formatCode>General</c:formatCode>
                <c:ptCount val="6"/>
                <c:pt idx="0">
                  <c:v>7.9</c:v>
                </c:pt>
                <c:pt idx="1">
                  <c:v>7.6</c:v>
                </c:pt>
                <c:pt idx="2">
                  <c:v>7.1</c:v>
                </c:pt>
                <c:pt idx="3">
                  <c:v>7.4</c:v>
                </c:pt>
                <c:pt idx="4">
                  <c:v>7.7</c:v>
                </c:pt>
                <c:pt idx="5">
                  <c:v>7.5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Foglio1!$C$254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1.6666666666666666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555555555555555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666666666666666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00000000000005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77777777777779E-3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4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Foglio1!$D$252:$I$252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Foglio1!$D$254:$I$254</c:f>
              <c:numCache>
                <c:formatCode>General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0.5</c:v>
                </c:pt>
                <c:pt idx="3">
                  <c:v>0.3</c:v>
                </c:pt>
                <c:pt idx="4">
                  <c:v>0.3</c:v>
                </c:pt>
                <c:pt idx="5">
                  <c:v>0.2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119005568"/>
        <c:axId val="119007104"/>
        <c:axId val="238951488"/>
      </c:line3DChart>
      <c:catAx>
        <c:axId val="1190055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>
            <a:solidFill>
              <a:srgbClr val="92D050"/>
            </a:solidFill>
          </a:ln>
        </c:spPr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19007104"/>
        <c:crosses val="autoZero"/>
        <c:auto val="1"/>
        <c:lblAlgn val="ctr"/>
        <c:lblOffset val="100"/>
        <c:noMultiLvlLbl val="0"/>
      </c:catAx>
      <c:valAx>
        <c:axId val="119007104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119005568"/>
        <c:crosses val="autoZero"/>
        <c:crossBetween val="between"/>
      </c:valAx>
      <c:serAx>
        <c:axId val="238951488"/>
        <c:scaling>
          <c:orientation val="minMax"/>
        </c:scaling>
        <c:delete val="1"/>
        <c:axPos val="b"/>
        <c:majorTickMark val="out"/>
        <c:minorTickMark val="none"/>
        <c:tickLblPos val="nextTo"/>
        <c:crossAx val="119007104"/>
        <c:crosses val="autoZero"/>
      </c:ser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DD2FA7"/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</a:rPr>
              <a:t>MATEMATICA-PARALLELE-TERZE</a:t>
            </a:r>
          </a:p>
        </c:rich>
      </c:tx>
      <c:layout>
        <c:manualLayout>
          <c:xMode val="edge"/>
          <c:yMode val="edge"/>
          <c:x val="0.54394270775003051"/>
          <c:y val="8.6715612053470073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/>
      <c:line3DChart>
        <c:grouping val="standard"/>
        <c:varyColors val="0"/>
        <c:ser>
          <c:idx val="0"/>
          <c:order val="0"/>
          <c:tx>
            <c:strRef>
              <c:f>Foglio1!$L$253</c:f>
              <c:strCache>
                <c:ptCount val="1"/>
                <c:pt idx="0">
                  <c:v>MATEMATICA -TERZE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4.6296296296296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333333333333332E-3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555555555555558E-3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3333333333333835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555555555555558E-3"/>
                  <c:y val="-4.6296296296296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777777777777779E-3"/>
                  <c:y val="-3.2407407407407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Foglio1!$M$252:$R$252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Foglio1!$M$253:$R$253</c:f>
              <c:numCache>
                <c:formatCode>General</c:formatCode>
                <c:ptCount val="6"/>
                <c:pt idx="0">
                  <c:v>7.8</c:v>
                </c:pt>
                <c:pt idx="1">
                  <c:v>7.6</c:v>
                </c:pt>
                <c:pt idx="2">
                  <c:v>7.4</c:v>
                </c:pt>
                <c:pt idx="3">
                  <c:v>7.3</c:v>
                </c:pt>
                <c:pt idx="4">
                  <c:v>7.6</c:v>
                </c:pt>
                <c:pt idx="5">
                  <c:v>7.4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Foglio1!$L$254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3.3333333333333361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7776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666666666666666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9444444444444445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111111111111112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5555555555555558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Foglio1!$M$252:$R$252</c:f>
              <c:strCache>
                <c:ptCount val="6"/>
                <c:pt idx="0">
                  <c:v>3A-ARTE</c:v>
                </c:pt>
                <c:pt idx="1">
                  <c:v>3B-ARTE</c:v>
                </c:pt>
                <c:pt idx="2">
                  <c:v>3C ARTE</c:v>
                </c:pt>
                <c:pt idx="3">
                  <c:v>3A SORR.</c:v>
                </c:pt>
                <c:pt idx="4">
                  <c:v>3A SOLE</c:v>
                </c:pt>
                <c:pt idx="5">
                  <c:v>3B SOLE</c:v>
                </c:pt>
              </c:strCache>
            </c:strRef>
          </c:cat>
          <c:val>
            <c:numRef>
              <c:f>Foglio1!$M$254:$R$254</c:f>
              <c:numCache>
                <c:formatCode>General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0.1</c:v>
                </c:pt>
                <c:pt idx="4">
                  <c:v>0.3</c:v>
                </c:pt>
                <c:pt idx="5">
                  <c:v>0.2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120186752"/>
        <c:axId val="130087168"/>
        <c:axId val="119183552"/>
      </c:line3DChart>
      <c:catAx>
        <c:axId val="1201867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130087168"/>
        <c:crosses val="autoZero"/>
        <c:auto val="1"/>
        <c:lblAlgn val="ctr"/>
        <c:lblOffset val="100"/>
        <c:noMultiLvlLbl val="0"/>
      </c:catAx>
      <c:valAx>
        <c:axId val="130087168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120186752"/>
        <c:crosses val="autoZero"/>
        <c:crossBetween val="between"/>
      </c:valAx>
      <c:serAx>
        <c:axId val="119183552"/>
        <c:scaling>
          <c:orientation val="minMax"/>
        </c:scaling>
        <c:delete val="1"/>
        <c:axPos val="b"/>
        <c:majorTickMark val="out"/>
        <c:minorTickMark val="none"/>
        <c:tickLblPos val="nextTo"/>
        <c:crossAx val="130087168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it-IT" sz="1400" dirty="0">
                <a:solidFill>
                  <a:srgbClr val="FF0000"/>
                </a:solidFill>
              </a:rPr>
              <a:t>ITALIANO-PARALLELE-CLASSE</a:t>
            </a:r>
            <a:r>
              <a:rPr lang="it-IT" sz="1400" baseline="0" dirty="0">
                <a:solidFill>
                  <a:srgbClr val="FF0000"/>
                </a:solidFill>
              </a:rPr>
              <a:t> QUARTA</a:t>
            </a:r>
            <a:endParaRPr lang="it-IT" sz="14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57403626735672442"/>
          <c:y val="6.3626354813035357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235558880871643E-2"/>
          <c:y val="0.14771651055165091"/>
          <c:w val="0.75465963467186059"/>
          <c:h val="0.67327332482183222"/>
        </c:manualLayout>
      </c:layout>
      <c:line3DChart>
        <c:grouping val="standard"/>
        <c:varyColors val="0"/>
        <c:ser>
          <c:idx val="0"/>
          <c:order val="0"/>
          <c:tx>
            <c:strRef>
              <c:f>Foglio1!$C$259</c:f>
              <c:strCache>
                <c:ptCount val="1"/>
                <c:pt idx="0">
                  <c:v>ITALIANO -QUARTE</c:v>
                </c:pt>
              </c:strCache>
            </c:strRef>
          </c:tx>
          <c:dLbls>
            <c:dLbl>
              <c:idx val="0"/>
              <c:layout>
                <c:manualLayout>
                  <c:x val="-2.5000000000000001E-2"/>
                  <c:y val="-4.1666666666666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5.5555555555555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555555555555558E-3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666666666666666E-2"/>
                  <c:y val="-4.166666666666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222222222222223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3333333333333332E-3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05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Foglio1!$D$258:$I$258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Foglio1!$D$259:$I$259</c:f>
              <c:numCache>
                <c:formatCode>General</c:formatCode>
                <c:ptCount val="6"/>
                <c:pt idx="0">
                  <c:v>7.9</c:v>
                </c:pt>
                <c:pt idx="1">
                  <c:v>7.9</c:v>
                </c:pt>
                <c:pt idx="2">
                  <c:v>7.4</c:v>
                </c:pt>
                <c:pt idx="3">
                  <c:v>7.7</c:v>
                </c:pt>
                <c:pt idx="4">
                  <c:v>7.9</c:v>
                </c:pt>
                <c:pt idx="5">
                  <c:v>7.5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Foglio1!$C$260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2.7777777777777752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222222222222223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222222222222223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22222222222223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3333333333333332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666666666666666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Foglio1!$D$258:$I$258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Foglio1!$D$260:$I$260</c:f>
              <c:numCache>
                <c:formatCode>General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0.5</c:v>
                </c:pt>
                <c:pt idx="3">
                  <c:v>0.3</c:v>
                </c:pt>
                <c:pt idx="4">
                  <c:v>0.2</c:v>
                </c:pt>
                <c:pt idx="5">
                  <c:v>0.4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131734144"/>
        <c:axId val="131748224"/>
        <c:axId val="131547136"/>
      </c:line3DChart>
      <c:catAx>
        <c:axId val="1317341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FF0000"/>
                </a:solidFill>
              </a:defRPr>
            </a:pPr>
            <a:endParaRPr lang="it-IT"/>
          </a:p>
        </c:txPr>
        <c:crossAx val="131748224"/>
        <c:crosses val="autoZero"/>
        <c:auto val="1"/>
        <c:lblAlgn val="ctr"/>
        <c:lblOffset val="100"/>
        <c:noMultiLvlLbl val="0"/>
      </c:catAx>
      <c:valAx>
        <c:axId val="131748224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131734144"/>
        <c:crosses val="autoZero"/>
        <c:crossBetween val="between"/>
      </c:valAx>
      <c:serAx>
        <c:axId val="131547136"/>
        <c:scaling>
          <c:orientation val="minMax"/>
        </c:scaling>
        <c:delete val="1"/>
        <c:axPos val="b"/>
        <c:majorTickMark val="out"/>
        <c:minorTickMark val="none"/>
        <c:tickLblPos val="nextTo"/>
        <c:crossAx val="131748224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>
                <a:solidFill>
                  <a:srgbClr val="FF0000"/>
                </a:solidFill>
              </a:rPr>
              <a:t>MATEMATICA-PARALLELE-QUARTE</a:t>
            </a:r>
          </a:p>
        </c:rich>
      </c:tx>
      <c:layout>
        <c:manualLayout>
          <c:xMode val="edge"/>
          <c:yMode val="edge"/>
          <c:x val="0.40982933939879701"/>
          <c:y val="5.4514144892991688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045155696986049E-2"/>
          <c:y val="0.18303143085111756"/>
          <c:w val="0.72566589823352956"/>
          <c:h val="0.73066502711819903"/>
        </c:manualLayout>
      </c:layout>
      <c:line3DChart>
        <c:grouping val="standard"/>
        <c:varyColors val="0"/>
        <c:ser>
          <c:idx val="0"/>
          <c:order val="0"/>
          <c:tx>
            <c:strRef>
              <c:f>Foglio1!$L$259</c:f>
              <c:strCache>
                <c:ptCount val="1"/>
                <c:pt idx="0">
                  <c:v>MATEMATICA -QUARTE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462668816039986E-17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5555555555555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925337632079971E-17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2.3148148148148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5555555555555558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 w="19050"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1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Foglio1!$M$258:$R$258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Foglio1!$M$259:$R$259</c:f>
              <c:numCache>
                <c:formatCode>General</c:formatCode>
                <c:ptCount val="6"/>
                <c:pt idx="0">
                  <c:v>7.9</c:v>
                </c:pt>
                <c:pt idx="1">
                  <c:v>7.9</c:v>
                </c:pt>
                <c:pt idx="2">
                  <c:v>7.5</c:v>
                </c:pt>
                <c:pt idx="3">
                  <c:v>7.5</c:v>
                </c:pt>
                <c:pt idx="4">
                  <c:v>8</c:v>
                </c:pt>
                <c:pt idx="5">
                  <c:v>7.7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Foglio1!$L$260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2.7777777777777804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00000000000026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444444444444445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9444444444444445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6666666666666666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666666666666666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Foglio1!$M$258:$R$258</c:f>
              <c:strCache>
                <c:ptCount val="6"/>
                <c:pt idx="0">
                  <c:v>4A-ARTE</c:v>
                </c:pt>
                <c:pt idx="1">
                  <c:v>4B-ARTE</c:v>
                </c:pt>
                <c:pt idx="2">
                  <c:v>4A SORR.</c:v>
                </c:pt>
                <c:pt idx="3">
                  <c:v>4BSORR.</c:v>
                </c:pt>
                <c:pt idx="4">
                  <c:v>4A SOLE</c:v>
                </c:pt>
                <c:pt idx="5">
                  <c:v>4B SOLE</c:v>
                </c:pt>
              </c:strCache>
            </c:strRef>
          </c:cat>
          <c:val>
            <c:numRef>
              <c:f>Foglio1!$M$260:$R$260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0.4</c:v>
                </c:pt>
                <c:pt idx="3">
                  <c:v>0.1</c:v>
                </c:pt>
                <c:pt idx="4">
                  <c:v>0.3</c:v>
                </c:pt>
                <c:pt idx="5">
                  <c:v>0.3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247873920"/>
        <c:axId val="247875456"/>
        <c:axId val="131550272"/>
      </c:line3DChart>
      <c:catAx>
        <c:axId val="2478739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FF0000"/>
                </a:solidFill>
              </a:defRPr>
            </a:pPr>
            <a:endParaRPr lang="it-IT"/>
          </a:p>
        </c:txPr>
        <c:crossAx val="247875456"/>
        <c:crosses val="autoZero"/>
        <c:auto val="1"/>
        <c:lblAlgn val="ctr"/>
        <c:lblOffset val="100"/>
        <c:noMultiLvlLbl val="0"/>
      </c:catAx>
      <c:valAx>
        <c:axId val="247875456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47873920"/>
        <c:crosses val="autoZero"/>
        <c:crossBetween val="between"/>
      </c:valAx>
      <c:serAx>
        <c:axId val="131550272"/>
        <c:scaling>
          <c:orientation val="minMax"/>
        </c:scaling>
        <c:delete val="1"/>
        <c:axPos val="b"/>
        <c:majorTickMark val="out"/>
        <c:minorTickMark val="none"/>
        <c:tickLblPos val="nextTo"/>
        <c:crossAx val="247875456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28575">
      <a:solidFill>
        <a:srgbClr val="FF0000"/>
      </a:solidFill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sz="1600" dirty="0">
                <a:solidFill>
                  <a:srgbClr val="FF0000"/>
                </a:solidFill>
              </a:rPr>
              <a:t>ITALIANO-PARALLELE-QUINTE</a:t>
            </a:r>
          </a:p>
        </c:rich>
      </c:tx>
      <c:layout>
        <c:manualLayout>
          <c:xMode val="edge"/>
          <c:yMode val="edge"/>
          <c:x val="0.51773837085514129"/>
          <c:y val="8.5073561357272592E-2"/>
        </c:manualLayout>
      </c:layout>
      <c:overlay val="0"/>
      <c:spPr>
        <a:ln>
          <a:solidFill>
            <a:srgbClr val="FF8021"/>
          </a:solidFill>
        </a:ln>
      </c:spPr>
    </c:title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074812122065474E-2"/>
          <c:y val="0.20821754142192467"/>
          <c:w val="0.81225492388936105"/>
          <c:h val="0.56461547515832866"/>
        </c:manualLayout>
      </c:layout>
      <c:line3DChart>
        <c:grouping val="standard"/>
        <c:varyColors val="0"/>
        <c:ser>
          <c:idx val="0"/>
          <c:order val="0"/>
          <c:tx>
            <c:strRef>
              <c:f>Foglio1!$C$265</c:f>
              <c:strCache>
                <c:ptCount val="1"/>
                <c:pt idx="0">
                  <c:v>ITALIANO -QUINTE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3.2407407407407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333333333333332E-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0925337632079971E-17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5.5555555555555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Foglio1!$D$264:$H$264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Foglio1!$D$265:$H$265</c:f>
              <c:numCache>
                <c:formatCode>General</c:formatCode>
                <c:ptCount val="5"/>
                <c:pt idx="0">
                  <c:v>7.7</c:v>
                </c:pt>
                <c:pt idx="1">
                  <c:v>7.7</c:v>
                </c:pt>
                <c:pt idx="2">
                  <c:v>7.2</c:v>
                </c:pt>
                <c:pt idx="3">
                  <c:v>7.6</c:v>
                </c:pt>
                <c:pt idx="4">
                  <c:v>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Foglio1!$C$266</c:f>
              <c:strCache>
                <c:ptCount val="1"/>
                <c:pt idx="0">
                  <c:v>VARIANZA</c:v>
                </c:pt>
              </c:strCache>
            </c:strRef>
          </c:tx>
          <c:dLbls>
            <c:dLbl>
              <c:idx val="0"/>
              <c:layout>
                <c:manualLayout>
                  <c:x val="-3.0555555555555555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00000000000001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111111111111059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C000"/>
              </a:solidFill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Foglio1!$D$264:$H$264</c:f>
              <c:strCache>
                <c:ptCount val="5"/>
                <c:pt idx="0">
                  <c:v>5A-ARTE</c:v>
                </c:pt>
                <c:pt idx="1">
                  <c:v>5B-ARTE</c:v>
                </c:pt>
                <c:pt idx="2">
                  <c:v>5A SORR.</c:v>
                </c:pt>
                <c:pt idx="3">
                  <c:v>5B SORR.</c:v>
                </c:pt>
                <c:pt idx="4">
                  <c:v>5A SOLE</c:v>
                </c:pt>
              </c:strCache>
            </c:strRef>
          </c:cat>
          <c:val>
            <c:numRef>
              <c:f>Foglio1!$D$266:$H$266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0.5</c:v>
                </c:pt>
                <c:pt idx="3">
                  <c:v>0.4</c:v>
                </c:pt>
                <c:pt idx="4">
                  <c:v>0.6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rgbClr val="92D050"/>
              </a:solidFill>
            </a:ln>
          </c:spPr>
        </c:dropLines>
        <c:axId val="248649600"/>
        <c:axId val="248651136"/>
        <c:axId val="248672704"/>
      </c:line3DChart>
      <c:catAx>
        <c:axId val="2486496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FF0000"/>
                </a:solidFill>
              </a:defRPr>
            </a:pPr>
            <a:endParaRPr lang="it-IT"/>
          </a:p>
        </c:txPr>
        <c:crossAx val="248651136"/>
        <c:crosses val="autoZero"/>
        <c:auto val="1"/>
        <c:lblAlgn val="ctr"/>
        <c:lblOffset val="100"/>
        <c:noMultiLvlLbl val="0"/>
      </c:catAx>
      <c:valAx>
        <c:axId val="248651136"/>
        <c:scaling>
          <c:orientation val="minMax"/>
        </c:scaling>
        <c:delete val="1"/>
        <c:axPos val="l"/>
        <c:minorGridlines>
          <c:spPr>
            <a:ln>
              <a:solidFill>
                <a:srgbClr val="FF8021"/>
              </a:solidFill>
            </a:ln>
          </c:spPr>
        </c:minorGridlines>
        <c:numFmt formatCode="General" sourceLinked="1"/>
        <c:majorTickMark val="out"/>
        <c:minorTickMark val="none"/>
        <c:tickLblPos val="nextTo"/>
        <c:crossAx val="248649600"/>
        <c:crosses val="autoZero"/>
        <c:crossBetween val="between"/>
      </c:valAx>
      <c:serAx>
        <c:axId val="248672704"/>
        <c:scaling>
          <c:orientation val="minMax"/>
        </c:scaling>
        <c:delete val="1"/>
        <c:axPos val="b"/>
        <c:majorTickMark val="out"/>
        <c:minorTickMark val="none"/>
        <c:tickLblPos val="nextTo"/>
        <c:crossAx val="248651136"/>
        <c:crosses val="autoZero"/>
      </c:ser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5400000" scaled="0"/>
    </a:gradFill>
    <a:ln w="38100">
      <a:solidFill>
        <a:srgbClr val="FF0000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F96EC-3ED8-4A55-81F5-CA56A4D2D023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F4B67-341A-4FD9-B3C4-B8904620BC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27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F4B67-341A-4FD9-B3C4-B8904620BC9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35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F4B67-341A-4FD9-B3C4-B8904620BC9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906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F4B67-341A-4FD9-B3C4-B8904620BC9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87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F4B67-341A-4FD9-B3C4-B8904620BC9F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21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C9C7836-4165-4CBC-994A-D522F3DBF334}" type="datetimeFigureOut">
              <a:rPr lang="it-IT" smtClean="0"/>
              <a:t>09/02/2020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5F4E60-8E56-4E90-AF57-933C03E621A9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package" Target="../embeddings/Microsoft_PowerPoint_Presentation1.ppt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592592"/>
              </p:ext>
            </p:extLst>
          </p:nvPr>
        </p:nvGraphicFramePr>
        <p:xfrm>
          <a:off x="395536" y="332532"/>
          <a:ext cx="8280400" cy="417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" name="Presentazione" r:id="rId4" imgW="1478138" imgH="1107519" progId="PowerPoint.Show.12">
                  <p:embed/>
                </p:oleObj>
              </mc:Choice>
              <mc:Fallback>
                <p:oleObj name="Presentazione" r:id="rId4" imgW="1478138" imgH="110751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332532"/>
                        <a:ext cx="8280400" cy="417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9612" y="4653136"/>
            <a:ext cx="6400800" cy="1296144"/>
          </a:xfr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MONITORAGGIO PARALLELE PRIMO PERIODO INTERMEDIO / APPRENDIMENTI 1°QUADRIMESTRE</a:t>
            </a:r>
          </a:p>
          <a:p>
            <a:pPr algn="ctr"/>
            <a:r>
              <a:rPr lang="it-IT" sz="1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SCUOLA PRIMARIA</a:t>
            </a:r>
          </a:p>
          <a:p>
            <a:pPr algn="ctr"/>
            <a:r>
              <a:rPr lang="it-IT" sz="1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A.S   2019 /2020</a:t>
            </a:r>
            <a:endParaRPr lang="it-IT" sz="1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907"/>
            <a:ext cx="7344816" cy="2114957"/>
          </a:xfrm>
          <a:prstGeom prst="rect">
            <a:avLst/>
          </a:prstGeom>
          <a:solidFill>
            <a:srgbClr val="FF0000"/>
          </a:solidFill>
          <a:ln w="38100">
            <a:solidFill>
              <a:srgbClr val="A7EA52">
                <a:lumMod val="60000"/>
                <a:lumOff val="40000"/>
              </a:srgbClr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4213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260648"/>
            <a:ext cx="820578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951392"/>
              </p:ext>
            </p:extLst>
          </p:nvPr>
        </p:nvGraphicFramePr>
        <p:xfrm>
          <a:off x="468313" y="1988840"/>
          <a:ext cx="8181642" cy="41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45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205927" cy="295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082552"/>
              </p:ext>
            </p:extLst>
          </p:nvPr>
        </p:nvGraphicFramePr>
        <p:xfrm>
          <a:off x="683568" y="1844824"/>
          <a:ext cx="80283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11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216918"/>
              </p:ext>
            </p:extLst>
          </p:nvPr>
        </p:nvGraphicFramePr>
        <p:xfrm>
          <a:off x="971600" y="1268760"/>
          <a:ext cx="6912768" cy="35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0722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514500"/>
              </p:ext>
            </p:extLst>
          </p:nvPr>
        </p:nvGraphicFramePr>
        <p:xfrm>
          <a:off x="1403648" y="1196752"/>
          <a:ext cx="597666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3404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8598198"/>
              </p:ext>
            </p:extLst>
          </p:nvPr>
        </p:nvGraphicFramePr>
        <p:xfrm>
          <a:off x="1331640" y="1340768"/>
          <a:ext cx="669674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258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3395055"/>
              </p:ext>
            </p:extLst>
          </p:nvPr>
        </p:nvGraphicFramePr>
        <p:xfrm>
          <a:off x="971600" y="1052736"/>
          <a:ext cx="74168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223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230653"/>
              </p:ext>
            </p:extLst>
          </p:nvPr>
        </p:nvGraphicFramePr>
        <p:xfrm>
          <a:off x="1259632" y="1988840"/>
          <a:ext cx="6696744" cy="3675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02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0625" y="4372168"/>
            <a:ext cx="6761163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2000" dirty="0" smtClean="0">
                <a:solidFill>
                  <a:srgbClr val="FF0000"/>
                </a:solidFill>
              </a:rPr>
              <a:t>APPRENDIMENTI-1°QUADRIMESTRE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709613"/>
            <a:ext cx="6761163" cy="365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3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366252"/>
              </p:ext>
            </p:extLst>
          </p:nvPr>
        </p:nvGraphicFramePr>
        <p:xfrm>
          <a:off x="1043608" y="1412776"/>
          <a:ext cx="7200800" cy="4107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8750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14001"/>
              </p:ext>
            </p:extLst>
          </p:nvPr>
        </p:nvGraphicFramePr>
        <p:xfrm>
          <a:off x="1115616" y="1988840"/>
          <a:ext cx="7128792" cy="360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9514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41997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Segnaposto contenut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47075592"/>
              </p:ext>
            </p:extLst>
          </p:nvPr>
        </p:nvGraphicFramePr>
        <p:xfrm>
          <a:off x="755576" y="1772816"/>
          <a:ext cx="741997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967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099583"/>
              </p:ext>
            </p:extLst>
          </p:nvPr>
        </p:nvGraphicFramePr>
        <p:xfrm>
          <a:off x="827584" y="1340768"/>
          <a:ext cx="741682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146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447404"/>
              </p:ext>
            </p:extLst>
          </p:nvPr>
        </p:nvGraphicFramePr>
        <p:xfrm>
          <a:off x="1043608" y="1412776"/>
          <a:ext cx="6696744" cy="338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1126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371195"/>
              </p:ext>
            </p:extLst>
          </p:nvPr>
        </p:nvGraphicFramePr>
        <p:xfrm>
          <a:off x="683568" y="1196752"/>
          <a:ext cx="7200800" cy="3603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5954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377410"/>
              </p:ext>
            </p:extLst>
          </p:nvPr>
        </p:nvGraphicFramePr>
        <p:xfrm>
          <a:off x="1115616" y="1484784"/>
          <a:ext cx="6408712" cy="338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3204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6750823"/>
              </p:ext>
            </p:extLst>
          </p:nvPr>
        </p:nvGraphicFramePr>
        <p:xfrm>
          <a:off x="1043608" y="1124744"/>
          <a:ext cx="669674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1435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350298"/>
              </p:ext>
            </p:extLst>
          </p:nvPr>
        </p:nvGraphicFramePr>
        <p:xfrm>
          <a:off x="899592" y="1196752"/>
          <a:ext cx="705678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4610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53505"/>
              </p:ext>
            </p:extLst>
          </p:nvPr>
        </p:nvGraphicFramePr>
        <p:xfrm>
          <a:off x="1331640" y="1556792"/>
          <a:ext cx="6552728" cy="324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006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995345"/>
              </p:ext>
            </p:extLst>
          </p:nvPr>
        </p:nvGraphicFramePr>
        <p:xfrm>
          <a:off x="827584" y="1340768"/>
          <a:ext cx="7416824" cy="3459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7683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894669"/>
              </p:ext>
            </p:extLst>
          </p:nvPr>
        </p:nvGraphicFramePr>
        <p:xfrm>
          <a:off x="1043608" y="1484784"/>
          <a:ext cx="6552728" cy="331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761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907557"/>
              </p:ext>
            </p:extLst>
          </p:nvPr>
        </p:nvGraphicFramePr>
        <p:xfrm>
          <a:off x="1547664" y="1484784"/>
          <a:ext cx="6264696" cy="331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788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41997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Segnaposto contenuto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36417347"/>
              </p:ext>
            </p:extLst>
          </p:nvPr>
        </p:nvGraphicFramePr>
        <p:xfrm>
          <a:off x="827585" y="1584176"/>
          <a:ext cx="741997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1275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717020"/>
              </p:ext>
            </p:extLst>
          </p:nvPr>
        </p:nvGraphicFramePr>
        <p:xfrm>
          <a:off x="1331640" y="1628800"/>
          <a:ext cx="6336704" cy="31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3762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799598"/>
              </p:ext>
            </p:extLst>
          </p:nvPr>
        </p:nvGraphicFramePr>
        <p:xfrm>
          <a:off x="1475656" y="1628800"/>
          <a:ext cx="6264696" cy="31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9456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5046990"/>
              </p:ext>
            </p:extLst>
          </p:nvPr>
        </p:nvGraphicFramePr>
        <p:xfrm>
          <a:off x="1331640" y="1556792"/>
          <a:ext cx="6120680" cy="3243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5320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229600" cy="936104"/>
          </a:xfr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t-IT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REFERENTE VALUTAZIONE D’ISTITUTO SCUOLA  PRIMARIA</a:t>
            </a:r>
            <a:br>
              <a:rPr lang="it-IT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it-IT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LOREDANA CAVALLI</a:t>
            </a:r>
            <a:endParaRPr lang="it-IT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904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41997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Segnaposto contenut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91002415"/>
              </p:ext>
            </p:extLst>
          </p:nvPr>
        </p:nvGraphicFramePr>
        <p:xfrm>
          <a:off x="711585" y="1916832"/>
          <a:ext cx="7347967" cy="420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05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9"/>
            <a:ext cx="756084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798262"/>
              </p:ext>
            </p:extLst>
          </p:nvPr>
        </p:nvGraphicFramePr>
        <p:xfrm>
          <a:off x="611560" y="2420888"/>
          <a:ext cx="756084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79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1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855448"/>
              </p:ext>
            </p:extLst>
          </p:nvPr>
        </p:nvGraphicFramePr>
        <p:xfrm>
          <a:off x="467543" y="2057400"/>
          <a:ext cx="8208911" cy="38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37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260648"/>
            <a:ext cx="8205787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643980"/>
              </p:ext>
            </p:extLst>
          </p:nvPr>
        </p:nvGraphicFramePr>
        <p:xfrm>
          <a:off x="468311" y="2064543"/>
          <a:ext cx="8205787" cy="410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201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4182"/>
            <a:ext cx="8205927" cy="36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802857"/>
              </p:ext>
            </p:extLst>
          </p:nvPr>
        </p:nvGraphicFramePr>
        <p:xfrm>
          <a:off x="611560" y="1556792"/>
          <a:ext cx="813690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16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94"/>
            <a:ext cx="8205927" cy="36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134281"/>
              </p:ext>
            </p:extLst>
          </p:nvPr>
        </p:nvGraphicFramePr>
        <p:xfrm>
          <a:off x="611560" y="1556792"/>
          <a:ext cx="806489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53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3049</TotalTime>
  <Words>191</Words>
  <Application>Microsoft Office PowerPoint</Application>
  <PresentationFormat>Presentazione su schermo (4:3)</PresentationFormat>
  <Paragraphs>144</Paragraphs>
  <Slides>33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5" baseType="lpstr">
      <vt:lpstr>Elica</vt:lpstr>
      <vt:lpstr>Presentazione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APPRENDIMENTI-1°QUADRIMESTRE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REFERENTE VALUTAZIONE D’ISTITUTO SCUOLA  PRIMARIA LOREDANA CAVALLI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Forciniti Cavalli</cp:lastModifiedBy>
  <cp:revision>245</cp:revision>
  <dcterms:created xsi:type="dcterms:W3CDTF">2017-11-12T17:10:36Z</dcterms:created>
  <dcterms:modified xsi:type="dcterms:W3CDTF">2020-02-09T10:09:47Z</dcterms:modified>
</cp:coreProperties>
</file>